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1"/>
  </p:notesMasterIdLst>
  <p:handoutMasterIdLst>
    <p:handoutMasterId r:id="rId22"/>
  </p:handoutMasterIdLst>
  <p:sldIdLst>
    <p:sldId id="256" r:id="rId2"/>
    <p:sldId id="258" r:id="rId3"/>
    <p:sldId id="260" r:id="rId4"/>
    <p:sldId id="261" r:id="rId5"/>
    <p:sldId id="296" r:id="rId6"/>
    <p:sldId id="297" r:id="rId7"/>
    <p:sldId id="298" r:id="rId8"/>
    <p:sldId id="299" r:id="rId9"/>
    <p:sldId id="300" r:id="rId10"/>
    <p:sldId id="262" r:id="rId11"/>
    <p:sldId id="301" r:id="rId12"/>
    <p:sldId id="302" r:id="rId13"/>
    <p:sldId id="303" r:id="rId14"/>
    <p:sldId id="305" r:id="rId15"/>
    <p:sldId id="306" r:id="rId16"/>
    <p:sldId id="307" r:id="rId17"/>
    <p:sldId id="308" r:id="rId18"/>
    <p:sldId id="310" r:id="rId19"/>
    <p:sldId id="311" r:id="rId20"/>
  </p:sldIdLst>
  <p:sldSz cx="9144000" cy="5143500" type="screen16x9"/>
  <p:notesSz cx="6858000" cy="9144000"/>
  <p:embeddedFontLst>
    <p:embeddedFont>
      <p:font typeface="Bai Jamjuree" panose="020B0604020202020204" charset="-34"/>
      <p:regular r:id="rId23"/>
      <p:bold r:id="rId24"/>
      <p:italic r:id="rId25"/>
      <p:boldItalic r:id="rId26"/>
    </p:embeddedFont>
    <p:embeddedFont>
      <p:font typeface="Bebas Neue" panose="020B0606020202050201" pitchFamily="34" charset="0"/>
      <p:regular r:id="rId27"/>
    </p:embeddedFont>
    <p:embeddedFont>
      <p:font typeface="Montserrat" panose="00000500000000000000" pitchFamily="2" charset="0"/>
      <p:regular r:id="rId28"/>
      <p:bold r:id="rId29"/>
      <p:italic r:id="rId30"/>
      <p:boldItalic r:id="rId31"/>
    </p:embeddedFont>
    <p:embeddedFont>
      <p:font typeface="Montserrat ExtraBold" panose="00000900000000000000" pitchFamily="2" charset="0"/>
      <p:bold r:id="rId32"/>
      <p:boldItalic r:id="rId33"/>
    </p:embeddedFont>
    <p:embeddedFont>
      <p:font typeface="Phudu" panose="020B0604020202020204" charset="0"/>
      <p:regular r:id="rId34"/>
      <p:bold r:id="rId35"/>
    </p:embeddedFont>
    <p:embeddedFont>
      <p:font typeface="Phudu Medium" panose="020B0604020202020204" charset="0"/>
      <p:regular r:id="rId36"/>
      <p:bold r:id="rId37"/>
    </p:embeddedFont>
    <p:embeddedFont>
      <p:font typeface="Phudu SemiBold"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1185CB-B7A0-4045-8322-F8C2D31B34AC}">
  <a:tblStyle styleId="{8E1185CB-B7A0-4045-8322-F8C2D31B34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E22473-0093-452E-8E81-BDB304AE8AA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A361A5-A8DF-65FC-38D0-AA1F52D7D4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C4FDB29-2EF4-7FAE-A3C9-67A1B3E92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9EC7A7-25DB-46E5-9ECE-96DAA1F209ED}" type="datetimeFigureOut">
              <a:rPr lang="en-US" smtClean="0"/>
              <a:t>12/19/2024</a:t>
            </a:fld>
            <a:endParaRPr lang="en-US"/>
          </a:p>
        </p:txBody>
      </p:sp>
      <p:sp>
        <p:nvSpPr>
          <p:cNvPr id="4" name="Footer Placeholder 3">
            <a:extLst>
              <a:ext uri="{FF2B5EF4-FFF2-40B4-BE49-F238E27FC236}">
                <a16:creationId xmlns:a16="http://schemas.microsoft.com/office/drawing/2014/main" id="{D94CF219-9894-FF73-DFBC-EAE0D4386E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93A93C-2210-D2B9-9056-9BABEEF186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BF553C-7D59-4640-A7E3-9801B48599BB}" type="slidenum">
              <a:rPr lang="en-US" smtClean="0"/>
              <a:t>‹#›</a:t>
            </a:fld>
            <a:endParaRPr lang="en-US"/>
          </a:p>
        </p:txBody>
      </p:sp>
    </p:spTree>
    <p:extLst>
      <p:ext uri="{BB962C8B-B14F-4D97-AF65-F5344CB8AC3E}">
        <p14:creationId xmlns:p14="http://schemas.microsoft.com/office/powerpoint/2010/main" val="2440945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f1bf7c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2f1bf7c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0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533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296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43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011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515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055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649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315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e9316925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e9316925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250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06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06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07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512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49000">
              <a:schemeClr val="lt1"/>
            </a:gs>
            <a:gs pos="100000">
              <a:schemeClr val="dk2"/>
            </a:gs>
          </a:gsLst>
          <a:lin ang="0" scaled="0"/>
        </a:gradFill>
        <a:effectLst/>
      </p:bgPr>
    </p:bg>
    <p:spTree>
      <p:nvGrpSpPr>
        <p:cNvPr id="1" name="Shape 8"/>
        <p:cNvGrpSpPr/>
        <p:nvPr/>
      </p:nvGrpSpPr>
      <p:grpSpPr>
        <a:xfrm>
          <a:off x="0" y="0"/>
          <a:ext cx="0" cy="0"/>
          <a:chOff x="0" y="0"/>
          <a:chExt cx="0" cy="0"/>
        </a:xfrm>
      </p:grpSpPr>
      <p:sp>
        <p:nvSpPr>
          <p:cNvPr id="9" name="Google Shape;9;p2"/>
          <p:cNvSpPr/>
          <p:nvPr/>
        </p:nvSpPr>
        <p:spPr>
          <a:xfrm>
            <a:off x="-3556175" y="-274657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rotWithShape="1">
          <a:blip r:embed="rId2">
            <a:alphaModFix/>
          </a:blip>
          <a:srcRect l="13011" t="51564" r="72803"/>
          <a:stretch/>
        </p:blipFill>
        <p:spPr>
          <a:xfrm rot="-5400000">
            <a:off x="931413" y="-924086"/>
            <a:ext cx="1535724" cy="3398550"/>
          </a:xfrm>
          <a:prstGeom prst="rect">
            <a:avLst/>
          </a:prstGeom>
          <a:noFill/>
          <a:ln>
            <a:noFill/>
          </a:ln>
        </p:spPr>
      </p:pic>
      <p:sp>
        <p:nvSpPr>
          <p:cNvPr id="11" name="Google Shape;11;p2"/>
          <p:cNvSpPr/>
          <p:nvPr/>
        </p:nvSpPr>
        <p:spPr>
          <a:xfrm>
            <a:off x="6593925" y="2168775"/>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3225" y="1364775"/>
            <a:ext cx="5698200" cy="2580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b="0">
                <a:latin typeface="Phudu SemiBold"/>
                <a:ea typeface="Phudu SemiBold"/>
                <a:cs typeface="Phudu SemiBold"/>
                <a:sym typeface="Phudu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3225" y="4036950"/>
            <a:ext cx="5698200" cy="44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gradFill>
          <a:gsLst>
            <a:gs pos="0">
              <a:schemeClr val="lt1"/>
            </a:gs>
            <a:gs pos="49000">
              <a:schemeClr val="lt1"/>
            </a:gs>
            <a:gs pos="100000">
              <a:schemeClr val="dk2"/>
            </a:gs>
          </a:gsLst>
          <a:lin ang="0" scaled="0"/>
        </a:gradFill>
        <a:effectLst/>
      </p:bgPr>
    </p:bg>
    <p:spTree>
      <p:nvGrpSpPr>
        <p:cNvPr id="1" name="Shape 149"/>
        <p:cNvGrpSpPr/>
        <p:nvPr/>
      </p:nvGrpSpPr>
      <p:grpSpPr>
        <a:xfrm>
          <a:off x="0" y="0"/>
          <a:ext cx="0" cy="0"/>
          <a:chOff x="0" y="0"/>
          <a:chExt cx="0" cy="0"/>
        </a:xfrm>
      </p:grpSpPr>
      <p:sp>
        <p:nvSpPr>
          <p:cNvPr id="150" name="Google Shape;150;p19"/>
          <p:cNvSpPr/>
          <p:nvPr/>
        </p:nvSpPr>
        <p:spPr>
          <a:xfrm rot="10800000">
            <a:off x="7615825" y="-1430937"/>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10800000">
            <a:off x="-3013412" y="317740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19"/>
          <p:cNvPicPr preferRelativeResize="0"/>
          <p:nvPr/>
        </p:nvPicPr>
        <p:blipFill rotWithShape="1">
          <a:blip r:embed="rId2">
            <a:alphaModFix/>
          </a:blip>
          <a:srcRect l="63442" b="71523"/>
          <a:stretch/>
        </p:blipFill>
        <p:spPr>
          <a:xfrm rot="-5400000">
            <a:off x="6204225" y="2165625"/>
            <a:ext cx="3957700" cy="1998050"/>
          </a:xfrm>
          <a:prstGeom prst="rect">
            <a:avLst/>
          </a:prstGeom>
          <a:noFill/>
          <a:ln>
            <a:noFill/>
          </a:ln>
        </p:spPr>
      </p:pic>
      <p:pic>
        <p:nvPicPr>
          <p:cNvPr id="153" name="Google Shape;153;p19"/>
          <p:cNvPicPr preferRelativeResize="0"/>
          <p:nvPr/>
        </p:nvPicPr>
        <p:blipFill rotWithShape="1">
          <a:blip r:embed="rId2">
            <a:alphaModFix/>
          </a:blip>
          <a:srcRect l="38791" r="8314" b="65697"/>
          <a:stretch/>
        </p:blipFill>
        <p:spPr>
          <a:xfrm rot="4085377">
            <a:off x="-2503171" y="1725453"/>
            <a:ext cx="5726445" cy="2406845"/>
          </a:xfrm>
          <a:prstGeom prst="rect">
            <a:avLst/>
          </a:prstGeom>
          <a:noFill/>
          <a:ln>
            <a:noFill/>
          </a:ln>
        </p:spPr>
      </p:pic>
      <p:sp>
        <p:nvSpPr>
          <p:cNvPr id="154" name="Google Shape;154;p19"/>
          <p:cNvSpPr txBox="1">
            <a:spLocks noGrp="1"/>
          </p:cNvSpPr>
          <p:nvPr>
            <p:ph type="subTitle" idx="1"/>
          </p:nvPr>
        </p:nvSpPr>
        <p:spPr>
          <a:xfrm>
            <a:off x="720000" y="2779850"/>
            <a:ext cx="2175300" cy="18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subTitle" idx="2"/>
          </p:nvPr>
        </p:nvSpPr>
        <p:spPr>
          <a:xfrm>
            <a:off x="3484347" y="2779850"/>
            <a:ext cx="2175300" cy="18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9"/>
          <p:cNvSpPr txBox="1">
            <a:spLocks noGrp="1"/>
          </p:cNvSpPr>
          <p:nvPr>
            <p:ph type="subTitle" idx="3"/>
          </p:nvPr>
        </p:nvSpPr>
        <p:spPr>
          <a:xfrm>
            <a:off x="6248700" y="2779850"/>
            <a:ext cx="2175300" cy="18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a:spLocks noGrp="1"/>
          </p:cNvSpPr>
          <p:nvPr>
            <p:ph type="subTitle" idx="4"/>
          </p:nvPr>
        </p:nvSpPr>
        <p:spPr>
          <a:xfrm>
            <a:off x="720000" y="2168925"/>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hudu"/>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Phudu"/>
              <a:buNone/>
              <a:defRPr sz="2400" b="1">
                <a:latin typeface="Phudu"/>
                <a:ea typeface="Phudu"/>
                <a:cs typeface="Phudu"/>
                <a:sym typeface="Phudu"/>
              </a:defRPr>
            </a:lvl2pPr>
            <a:lvl3pPr lvl="2" algn="ctr" rtl="0">
              <a:lnSpc>
                <a:spcPct val="100000"/>
              </a:lnSpc>
              <a:spcBef>
                <a:spcPts val="0"/>
              </a:spcBef>
              <a:spcAft>
                <a:spcPts val="0"/>
              </a:spcAft>
              <a:buSzPts val="2400"/>
              <a:buFont typeface="Phudu"/>
              <a:buNone/>
              <a:defRPr sz="2400" b="1">
                <a:latin typeface="Phudu"/>
                <a:ea typeface="Phudu"/>
                <a:cs typeface="Phudu"/>
                <a:sym typeface="Phudu"/>
              </a:defRPr>
            </a:lvl3pPr>
            <a:lvl4pPr lvl="3" algn="ctr" rtl="0">
              <a:lnSpc>
                <a:spcPct val="100000"/>
              </a:lnSpc>
              <a:spcBef>
                <a:spcPts val="0"/>
              </a:spcBef>
              <a:spcAft>
                <a:spcPts val="0"/>
              </a:spcAft>
              <a:buSzPts val="2400"/>
              <a:buFont typeface="Phudu"/>
              <a:buNone/>
              <a:defRPr sz="2400" b="1">
                <a:latin typeface="Phudu"/>
                <a:ea typeface="Phudu"/>
                <a:cs typeface="Phudu"/>
                <a:sym typeface="Phudu"/>
              </a:defRPr>
            </a:lvl4pPr>
            <a:lvl5pPr lvl="4" algn="ctr" rtl="0">
              <a:lnSpc>
                <a:spcPct val="100000"/>
              </a:lnSpc>
              <a:spcBef>
                <a:spcPts val="0"/>
              </a:spcBef>
              <a:spcAft>
                <a:spcPts val="0"/>
              </a:spcAft>
              <a:buSzPts val="2400"/>
              <a:buFont typeface="Phudu"/>
              <a:buNone/>
              <a:defRPr sz="2400" b="1">
                <a:latin typeface="Phudu"/>
                <a:ea typeface="Phudu"/>
                <a:cs typeface="Phudu"/>
                <a:sym typeface="Phudu"/>
              </a:defRPr>
            </a:lvl5pPr>
            <a:lvl6pPr lvl="5" algn="ctr" rtl="0">
              <a:lnSpc>
                <a:spcPct val="100000"/>
              </a:lnSpc>
              <a:spcBef>
                <a:spcPts val="0"/>
              </a:spcBef>
              <a:spcAft>
                <a:spcPts val="0"/>
              </a:spcAft>
              <a:buSzPts val="2400"/>
              <a:buFont typeface="Phudu"/>
              <a:buNone/>
              <a:defRPr sz="2400" b="1">
                <a:latin typeface="Phudu"/>
                <a:ea typeface="Phudu"/>
                <a:cs typeface="Phudu"/>
                <a:sym typeface="Phudu"/>
              </a:defRPr>
            </a:lvl6pPr>
            <a:lvl7pPr lvl="6" algn="ctr" rtl="0">
              <a:lnSpc>
                <a:spcPct val="100000"/>
              </a:lnSpc>
              <a:spcBef>
                <a:spcPts val="0"/>
              </a:spcBef>
              <a:spcAft>
                <a:spcPts val="0"/>
              </a:spcAft>
              <a:buSzPts val="2400"/>
              <a:buFont typeface="Phudu"/>
              <a:buNone/>
              <a:defRPr sz="2400" b="1">
                <a:latin typeface="Phudu"/>
                <a:ea typeface="Phudu"/>
                <a:cs typeface="Phudu"/>
                <a:sym typeface="Phudu"/>
              </a:defRPr>
            </a:lvl7pPr>
            <a:lvl8pPr lvl="7" algn="ctr" rtl="0">
              <a:lnSpc>
                <a:spcPct val="100000"/>
              </a:lnSpc>
              <a:spcBef>
                <a:spcPts val="0"/>
              </a:spcBef>
              <a:spcAft>
                <a:spcPts val="0"/>
              </a:spcAft>
              <a:buSzPts val="2400"/>
              <a:buFont typeface="Phudu"/>
              <a:buNone/>
              <a:defRPr sz="2400" b="1">
                <a:latin typeface="Phudu"/>
                <a:ea typeface="Phudu"/>
                <a:cs typeface="Phudu"/>
                <a:sym typeface="Phudu"/>
              </a:defRPr>
            </a:lvl8pPr>
            <a:lvl9pPr lvl="8" algn="ctr" rtl="0">
              <a:lnSpc>
                <a:spcPct val="100000"/>
              </a:lnSpc>
              <a:spcBef>
                <a:spcPts val="0"/>
              </a:spcBef>
              <a:spcAft>
                <a:spcPts val="0"/>
              </a:spcAft>
              <a:buSzPts val="2400"/>
              <a:buFont typeface="Phudu"/>
              <a:buNone/>
              <a:defRPr sz="2400" b="1">
                <a:latin typeface="Phudu"/>
                <a:ea typeface="Phudu"/>
                <a:cs typeface="Phudu"/>
                <a:sym typeface="Phudu"/>
              </a:defRPr>
            </a:lvl9pPr>
          </a:lstStyle>
          <a:p>
            <a:endParaRPr/>
          </a:p>
        </p:txBody>
      </p:sp>
      <p:sp>
        <p:nvSpPr>
          <p:cNvPr id="158" name="Google Shape;158;p19"/>
          <p:cNvSpPr txBox="1">
            <a:spLocks noGrp="1"/>
          </p:cNvSpPr>
          <p:nvPr>
            <p:ph type="subTitle" idx="5"/>
          </p:nvPr>
        </p:nvSpPr>
        <p:spPr>
          <a:xfrm>
            <a:off x="3484350" y="2168925"/>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hudu"/>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Phudu"/>
              <a:buNone/>
              <a:defRPr sz="2400" b="1">
                <a:latin typeface="Phudu"/>
                <a:ea typeface="Phudu"/>
                <a:cs typeface="Phudu"/>
                <a:sym typeface="Phudu"/>
              </a:defRPr>
            </a:lvl2pPr>
            <a:lvl3pPr lvl="2" algn="ctr" rtl="0">
              <a:lnSpc>
                <a:spcPct val="100000"/>
              </a:lnSpc>
              <a:spcBef>
                <a:spcPts val="0"/>
              </a:spcBef>
              <a:spcAft>
                <a:spcPts val="0"/>
              </a:spcAft>
              <a:buSzPts val="2400"/>
              <a:buFont typeface="Phudu"/>
              <a:buNone/>
              <a:defRPr sz="2400" b="1">
                <a:latin typeface="Phudu"/>
                <a:ea typeface="Phudu"/>
                <a:cs typeface="Phudu"/>
                <a:sym typeface="Phudu"/>
              </a:defRPr>
            </a:lvl3pPr>
            <a:lvl4pPr lvl="3" algn="ctr" rtl="0">
              <a:lnSpc>
                <a:spcPct val="100000"/>
              </a:lnSpc>
              <a:spcBef>
                <a:spcPts val="0"/>
              </a:spcBef>
              <a:spcAft>
                <a:spcPts val="0"/>
              </a:spcAft>
              <a:buSzPts val="2400"/>
              <a:buFont typeface="Phudu"/>
              <a:buNone/>
              <a:defRPr sz="2400" b="1">
                <a:latin typeface="Phudu"/>
                <a:ea typeface="Phudu"/>
                <a:cs typeface="Phudu"/>
                <a:sym typeface="Phudu"/>
              </a:defRPr>
            </a:lvl4pPr>
            <a:lvl5pPr lvl="4" algn="ctr" rtl="0">
              <a:lnSpc>
                <a:spcPct val="100000"/>
              </a:lnSpc>
              <a:spcBef>
                <a:spcPts val="0"/>
              </a:spcBef>
              <a:spcAft>
                <a:spcPts val="0"/>
              </a:spcAft>
              <a:buSzPts val="2400"/>
              <a:buFont typeface="Phudu"/>
              <a:buNone/>
              <a:defRPr sz="2400" b="1">
                <a:latin typeface="Phudu"/>
                <a:ea typeface="Phudu"/>
                <a:cs typeface="Phudu"/>
                <a:sym typeface="Phudu"/>
              </a:defRPr>
            </a:lvl5pPr>
            <a:lvl6pPr lvl="5" algn="ctr" rtl="0">
              <a:lnSpc>
                <a:spcPct val="100000"/>
              </a:lnSpc>
              <a:spcBef>
                <a:spcPts val="0"/>
              </a:spcBef>
              <a:spcAft>
                <a:spcPts val="0"/>
              </a:spcAft>
              <a:buSzPts val="2400"/>
              <a:buFont typeface="Phudu"/>
              <a:buNone/>
              <a:defRPr sz="2400" b="1">
                <a:latin typeface="Phudu"/>
                <a:ea typeface="Phudu"/>
                <a:cs typeface="Phudu"/>
                <a:sym typeface="Phudu"/>
              </a:defRPr>
            </a:lvl6pPr>
            <a:lvl7pPr lvl="6" algn="ctr" rtl="0">
              <a:lnSpc>
                <a:spcPct val="100000"/>
              </a:lnSpc>
              <a:spcBef>
                <a:spcPts val="0"/>
              </a:spcBef>
              <a:spcAft>
                <a:spcPts val="0"/>
              </a:spcAft>
              <a:buSzPts val="2400"/>
              <a:buFont typeface="Phudu"/>
              <a:buNone/>
              <a:defRPr sz="2400" b="1">
                <a:latin typeface="Phudu"/>
                <a:ea typeface="Phudu"/>
                <a:cs typeface="Phudu"/>
                <a:sym typeface="Phudu"/>
              </a:defRPr>
            </a:lvl7pPr>
            <a:lvl8pPr lvl="7" algn="ctr" rtl="0">
              <a:lnSpc>
                <a:spcPct val="100000"/>
              </a:lnSpc>
              <a:spcBef>
                <a:spcPts val="0"/>
              </a:spcBef>
              <a:spcAft>
                <a:spcPts val="0"/>
              </a:spcAft>
              <a:buSzPts val="2400"/>
              <a:buFont typeface="Phudu"/>
              <a:buNone/>
              <a:defRPr sz="2400" b="1">
                <a:latin typeface="Phudu"/>
                <a:ea typeface="Phudu"/>
                <a:cs typeface="Phudu"/>
                <a:sym typeface="Phudu"/>
              </a:defRPr>
            </a:lvl8pPr>
            <a:lvl9pPr lvl="8" algn="ctr" rtl="0">
              <a:lnSpc>
                <a:spcPct val="100000"/>
              </a:lnSpc>
              <a:spcBef>
                <a:spcPts val="0"/>
              </a:spcBef>
              <a:spcAft>
                <a:spcPts val="0"/>
              </a:spcAft>
              <a:buSzPts val="2400"/>
              <a:buFont typeface="Phudu"/>
              <a:buNone/>
              <a:defRPr sz="2400" b="1">
                <a:latin typeface="Phudu"/>
                <a:ea typeface="Phudu"/>
                <a:cs typeface="Phudu"/>
                <a:sym typeface="Phudu"/>
              </a:defRPr>
            </a:lvl9pPr>
          </a:lstStyle>
          <a:p>
            <a:endParaRPr/>
          </a:p>
        </p:txBody>
      </p:sp>
      <p:sp>
        <p:nvSpPr>
          <p:cNvPr id="159" name="Google Shape;159;p19"/>
          <p:cNvSpPr txBox="1">
            <a:spLocks noGrp="1"/>
          </p:cNvSpPr>
          <p:nvPr>
            <p:ph type="subTitle" idx="6"/>
          </p:nvPr>
        </p:nvSpPr>
        <p:spPr>
          <a:xfrm>
            <a:off x="6248700" y="2168925"/>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hudu"/>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Phudu"/>
              <a:buNone/>
              <a:defRPr sz="2400" b="1">
                <a:latin typeface="Phudu"/>
                <a:ea typeface="Phudu"/>
                <a:cs typeface="Phudu"/>
                <a:sym typeface="Phudu"/>
              </a:defRPr>
            </a:lvl2pPr>
            <a:lvl3pPr lvl="2" algn="ctr" rtl="0">
              <a:lnSpc>
                <a:spcPct val="100000"/>
              </a:lnSpc>
              <a:spcBef>
                <a:spcPts val="0"/>
              </a:spcBef>
              <a:spcAft>
                <a:spcPts val="0"/>
              </a:spcAft>
              <a:buSzPts val="2400"/>
              <a:buFont typeface="Phudu"/>
              <a:buNone/>
              <a:defRPr sz="2400" b="1">
                <a:latin typeface="Phudu"/>
                <a:ea typeface="Phudu"/>
                <a:cs typeface="Phudu"/>
                <a:sym typeface="Phudu"/>
              </a:defRPr>
            </a:lvl3pPr>
            <a:lvl4pPr lvl="3" algn="ctr" rtl="0">
              <a:lnSpc>
                <a:spcPct val="100000"/>
              </a:lnSpc>
              <a:spcBef>
                <a:spcPts val="0"/>
              </a:spcBef>
              <a:spcAft>
                <a:spcPts val="0"/>
              </a:spcAft>
              <a:buSzPts val="2400"/>
              <a:buFont typeface="Phudu"/>
              <a:buNone/>
              <a:defRPr sz="2400" b="1">
                <a:latin typeface="Phudu"/>
                <a:ea typeface="Phudu"/>
                <a:cs typeface="Phudu"/>
                <a:sym typeface="Phudu"/>
              </a:defRPr>
            </a:lvl4pPr>
            <a:lvl5pPr lvl="4" algn="ctr" rtl="0">
              <a:lnSpc>
                <a:spcPct val="100000"/>
              </a:lnSpc>
              <a:spcBef>
                <a:spcPts val="0"/>
              </a:spcBef>
              <a:spcAft>
                <a:spcPts val="0"/>
              </a:spcAft>
              <a:buSzPts val="2400"/>
              <a:buFont typeface="Phudu"/>
              <a:buNone/>
              <a:defRPr sz="2400" b="1">
                <a:latin typeface="Phudu"/>
                <a:ea typeface="Phudu"/>
                <a:cs typeface="Phudu"/>
                <a:sym typeface="Phudu"/>
              </a:defRPr>
            </a:lvl5pPr>
            <a:lvl6pPr lvl="5" algn="ctr" rtl="0">
              <a:lnSpc>
                <a:spcPct val="100000"/>
              </a:lnSpc>
              <a:spcBef>
                <a:spcPts val="0"/>
              </a:spcBef>
              <a:spcAft>
                <a:spcPts val="0"/>
              </a:spcAft>
              <a:buSzPts val="2400"/>
              <a:buFont typeface="Phudu"/>
              <a:buNone/>
              <a:defRPr sz="2400" b="1">
                <a:latin typeface="Phudu"/>
                <a:ea typeface="Phudu"/>
                <a:cs typeface="Phudu"/>
                <a:sym typeface="Phudu"/>
              </a:defRPr>
            </a:lvl6pPr>
            <a:lvl7pPr lvl="6" algn="ctr" rtl="0">
              <a:lnSpc>
                <a:spcPct val="100000"/>
              </a:lnSpc>
              <a:spcBef>
                <a:spcPts val="0"/>
              </a:spcBef>
              <a:spcAft>
                <a:spcPts val="0"/>
              </a:spcAft>
              <a:buSzPts val="2400"/>
              <a:buFont typeface="Phudu"/>
              <a:buNone/>
              <a:defRPr sz="2400" b="1">
                <a:latin typeface="Phudu"/>
                <a:ea typeface="Phudu"/>
                <a:cs typeface="Phudu"/>
                <a:sym typeface="Phudu"/>
              </a:defRPr>
            </a:lvl7pPr>
            <a:lvl8pPr lvl="7" algn="ctr" rtl="0">
              <a:lnSpc>
                <a:spcPct val="100000"/>
              </a:lnSpc>
              <a:spcBef>
                <a:spcPts val="0"/>
              </a:spcBef>
              <a:spcAft>
                <a:spcPts val="0"/>
              </a:spcAft>
              <a:buSzPts val="2400"/>
              <a:buFont typeface="Phudu"/>
              <a:buNone/>
              <a:defRPr sz="2400" b="1">
                <a:latin typeface="Phudu"/>
                <a:ea typeface="Phudu"/>
                <a:cs typeface="Phudu"/>
                <a:sym typeface="Phudu"/>
              </a:defRPr>
            </a:lvl8pPr>
            <a:lvl9pPr lvl="8" algn="ctr" rtl="0">
              <a:lnSpc>
                <a:spcPct val="100000"/>
              </a:lnSpc>
              <a:spcBef>
                <a:spcPts val="0"/>
              </a:spcBef>
              <a:spcAft>
                <a:spcPts val="0"/>
              </a:spcAft>
              <a:buSzPts val="2400"/>
              <a:buFont typeface="Phudu"/>
              <a:buNone/>
              <a:defRPr sz="2400" b="1">
                <a:latin typeface="Phudu"/>
                <a:ea typeface="Phudu"/>
                <a:cs typeface="Phudu"/>
                <a:sym typeface="Phudu"/>
              </a:defRPr>
            </a:lvl9pPr>
          </a:lstStyle>
          <a:p>
            <a:endParaRPr/>
          </a:p>
        </p:txBody>
      </p:sp>
      <p:sp>
        <p:nvSpPr>
          <p:cNvPr id="160" name="Google Shape;1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8">
    <p:bg>
      <p:bgPr>
        <a:gradFill>
          <a:gsLst>
            <a:gs pos="0">
              <a:schemeClr val="lt1"/>
            </a:gs>
            <a:gs pos="88000">
              <a:schemeClr val="dk2"/>
            </a:gs>
            <a:gs pos="100000">
              <a:schemeClr val="dk2"/>
            </a:gs>
          </a:gsLst>
          <a:lin ang="0" scaled="0"/>
        </a:gradFill>
        <a:effectLst/>
      </p:bgPr>
    </p:bg>
    <p:spTree>
      <p:nvGrpSpPr>
        <p:cNvPr id="1" name="Shape 199"/>
        <p:cNvGrpSpPr/>
        <p:nvPr/>
      </p:nvGrpSpPr>
      <p:grpSpPr>
        <a:xfrm>
          <a:off x="0" y="0"/>
          <a:ext cx="0" cy="0"/>
          <a:chOff x="0" y="0"/>
          <a:chExt cx="0" cy="0"/>
        </a:xfrm>
      </p:grpSpPr>
      <p:sp>
        <p:nvSpPr>
          <p:cNvPr id="200" name="Google Shape;200;p23"/>
          <p:cNvSpPr/>
          <p:nvPr/>
        </p:nvSpPr>
        <p:spPr>
          <a:xfrm rot="10800000" flipH="1">
            <a:off x="6702400" y="-24109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rot="10800000" flipH="1">
            <a:off x="-3273975" y="18730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23"/>
          <p:cNvPicPr preferRelativeResize="0"/>
          <p:nvPr/>
        </p:nvPicPr>
        <p:blipFill rotWithShape="1">
          <a:blip r:embed="rId2">
            <a:alphaModFix/>
          </a:blip>
          <a:srcRect l="17259" t="62109" r="31066"/>
          <a:stretch/>
        </p:blipFill>
        <p:spPr>
          <a:xfrm rot="-4812664">
            <a:off x="-1935956" y="1167554"/>
            <a:ext cx="5594309" cy="2658618"/>
          </a:xfrm>
          <a:prstGeom prst="rect">
            <a:avLst/>
          </a:prstGeom>
          <a:noFill/>
          <a:ln>
            <a:noFill/>
          </a:ln>
        </p:spPr>
      </p:pic>
      <p:pic>
        <p:nvPicPr>
          <p:cNvPr id="203" name="Google Shape;203;p23"/>
          <p:cNvPicPr preferRelativeResize="0"/>
          <p:nvPr/>
        </p:nvPicPr>
        <p:blipFill rotWithShape="1">
          <a:blip r:embed="rId2">
            <a:alphaModFix/>
          </a:blip>
          <a:srcRect l="45984" t="64846" r="5514"/>
          <a:stretch/>
        </p:blipFill>
        <p:spPr>
          <a:xfrm rot="3319552" flipH="1">
            <a:off x="6042393" y="166233"/>
            <a:ext cx="5250689" cy="2466588"/>
          </a:xfrm>
          <a:prstGeom prst="rect">
            <a:avLst/>
          </a:prstGeom>
          <a:noFill/>
          <a:ln>
            <a:noFill/>
          </a:ln>
        </p:spPr>
      </p:pic>
    </p:spTree>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_1">
    <p:bg>
      <p:bgPr>
        <a:gradFill>
          <a:gsLst>
            <a:gs pos="0">
              <a:schemeClr val="lt1"/>
            </a:gs>
            <a:gs pos="88000">
              <a:schemeClr val="dk2"/>
            </a:gs>
            <a:gs pos="100000">
              <a:schemeClr val="dk2"/>
            </a:gs>
          </a:gsLst>
          <a:lin ang="10800025" scaled="0"/>
        </a:gradFill>
        <a:effectLst/>
      </p:bgPr>
    </p:bg>
    <p:spTree>
      <p:nvGrpSpPr>
        <p:cNvPr id="1" name="Shape 204"/>
        <p:cNvGrpSpPr/>
        <p:nvPr/>
      </p:nvGrpSpPr>
      <p:grpSpPr>
        <a:xfrm>
          <a:off x="0" y="0"/>
          <a:ext cx="0" cy="0"/>
          <a:chOff x="0" y="0"/>
          <a:chExt cx="0" cy="0"/>
        </a:xfrm>
      </p:grpSpPr>
      <p:sp>
        <p:nvSpPr>
          <p:cNvPr id="205" name="Google Shape;205;p24"/>
          <p:cNvSpPr/>
          <p:nvPr/>
        </p:nvSpPr>
        <p:spPr>
          <a:xfrm rot="10800000" flipH="1">
            <a:off x="6283300" y="248490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rot="10800000" flipH="1">
            <a:off x="-2721525" y="-38420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24"/>
          <p:cNvPicPr preferRelativeResize="0"/>
          <p:nvPr/>
        </p:nvPicPr>
        <p:blipFill rotWithShape="1">
          <a:blip r:embed="rId2">
            <a:alphaModFix/>
          </a:blip>
          <a:srcRect l="42618" r="9694" b="68417"/>
          <a:stretch/>
        </p:blipFill>
        <p:spPr>
          <a:xfrm rot="5400000">
            <a:off x="-1492326" y="1454227"/>
            <a:ext cx="5162552" cy="2215999"/>
          </a:xfrm>
          <a:prstGeom prst="rect">
            <a:avLst/>
          </a:prstGeom>
          <a:noFill/>
          <a:ln>
            <a:noFill/>
          </a:ln>
        </p:spPr>
      </p:pic>
      <p:pic>
        <p:nvPicPr>
          <p:cNvPr id="208" name="Google Shape;208;p24"/>
          <p:cNvPicPr preferRelativeResize="0"/>
          <p:nvPr/>
        </p:nvPicPr>
        <p:blipFill rotWithShape="1">
          <a:blip r:embed="rId2">
            <a:alphaModFix/>
          </a:blip>
          <a:srcRect l="38049" t="62927" r="8965"/>
          <a:stretch/>
        </p:blipFill>
        <p:spPr>
          <a:xfrm rot="6445410">
            <a:off x="5682421" y="1508321"/>
            <a:ext cx="5736257" cy="2601284"/>
          </a:xfrm>
          <a:prstGeom prst="rect">
            <a:avLst/>
          </a:prstGeom>
          <a:noFill/>
          <a:ln>
            <a:noFill/>
          </a:ln>
        </p:spPr>
      </p:pic>
    </p:spTree>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8_1_1">
    <p:bg>
      <p:bgPr>
        <a:gradFill>
          <a:gsLst>
            <a:gs pos="0">
              <a:schemeClr val="dk2"/>
            </a:gs>
            <a:gs pos="49000">
              <a:schemeClr val="lt1"/>
            </a:gs>
            <a:gs pos="100000">
              <a:schemeClr val="dk2"/>
            </a:gs>
          </a:gsLst>
          <a:lin ang="0" scaled="0"/>
        </a:gradFill>
        <a:effectLst/>
      </p:bgPr>
    </p:bg>
    <p:spTree>
      <p:nvGrpSpPr>
        <p:cNvPr id="1" name="Shape 209"/>
        <p:cNvGrpSpPr/>
        <p:nvPr/>
      </p:nvGrpSpPr>
      <p:grpSpPr>
        <a:xfrm>
          <a:off x="0" y="0"/>
          <a:ext cx="0" cy="0"/>
          <a:chOff x="0" y="0"/>
          <a:chExt cx="0" cy="0"/>
        </a:xfrm>
      </p:grpSpPr>
      <p:sp>
        <p:nvSpPr>
          <p:cNvPr id="210" name="Google Shape;210;p25"/>
          <p:cNvSpPr/>
          <p:nvPr/>
        </p:nvSpPr>
        <p:spPr>
          <a:xfrm rot="10800000" flipH="1">
            <a:off x="-3698900" y="13609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rot="10800000" flipH="1">
            <a:off x="6936825" y="15682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12;p25"/>
          <p:cNvPicPr preferRelativeResize="0"/>
          <p:nvPr/>
        </p:nvPicPr>
        <p:blipFill rotWithShape="1">
          <a:blip r:embed="rId2">
            <a:alphaModFix/>
          </a:blip>
          <a:srcRect l="25011" t="41290" r="11037"/>
          <a:stretch/>
        </p:blipFill>
        <p:spPr>
          <a:xfrm rot="-7260127" flipH="1">
            <a:off x="-2227256" y="1213423"/>
            <a:ext cx="6923185" cy="4119356"/>
          </a:xfrm>
          <a:prstGeom prst="rect">
            <a:avLst/>
          </a:prstGeom>
          <a:noFill/>
          <a:ln>
            <a:noFill/>
          </a:ln>
        </p:spPr>
      </p:pic>
      <p:pic>
        <p:nvPicPr>
          <p:cNvPr id="213" name="Google Shape;213;p25"/>
          <p:cNvPicPr preferRelativeResize="0"/>
          <p:nvPr/>
        </p:nvPicPr>
        <p:blipFill rotWithShape="1">
          <a:blip r:embed="rId2">
            <a:alphaModFix/>
          </a:blip>
          <a:srcRect r="50685" b="45690"/>
          <a:stretch/>
        </p:blipFill>
        <p:spPr>
          <a:xfrm rot="-8577384" flipH="1">
            <a:off x="5474805" y="-314264"/>
            <a:ext cx="5338664" cy="3810580"/>
          </a:xfrm>
          <a:prstGeom prst="rect">
            <a:avLst/>
          </a:prstGeom>
          <a:noFill/>
          <a:ln>
            <a:noFill/>
          </a:ln>
        </p:spPr>
      </p:pic>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49000">
              <a:schemeClr val="lt1"/>
            </a:gs>
            <a:gs pos="100000">
              <a:schemeClr val="dk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rot="10800000" flipH="1">
            <a:off x="5978875" y="29956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10800000" flipH="1">
            <a:off x="-2974625" y="-105912"/>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p:cNvPicPr preferRelativeResize="0"/>
          <p:nvPr/>
        </p:nvPicPr>
        <p:blipFill rotWithShape="1">
          <a:blip r:embed="rId2">
            <a:alphaModFix/>
          </a:blip>
          <a:srcRect r="80355" b="65387"/>
          <a:stretch/>
        </p:blipFill>
        <p:spPr>
          <a:xfrm rot="-185777">
            <a:off x="7129935" y="2879810"/>
            <a:ext cx="2126629" cy="2428653"/>
          </a:xfrm>
          <a:prstGeom prst="rect">
            <a:avLst/>
          </a:prstGeom>
          <a:noFill/>
          <a:ln>
            <a:noFill/>
          </a:ln>
        </p:spPr>
      </p:pic>
      <p:pic>
        <p:nvPicPr>
          <p:cNvPr id="18" name="Google Shape;18;p3"/>
          <p:cNvPicPr preferRelativeResize="0"/>
          <p:nvPr/>
        </p:nvPicPr>
        <p:blipFill rotWithShape="1">
          <a:blip r:embed="rId2">
            <a:alphaModFix/>
          </a:blip>
          <a:srcRect l="50494" t="70046" r="9770"/>
          <a:stretch/>
        </p:blipFill>
        <p:spPr>
          <a:xfrm rot="1880446">
            <a:off x="5650206" y="-708878"/>
            <a:ext cx="4301665" cy="2101729"/>
          </a:xfrm>
          <a:prstGeom prst="rect">
            <a:avLst/>
          </a:prstGeom>
          <a:noFill/>
          <a:ln>
            <a:noFill/>
          </a:ln>
        </p:spPr>
      </p:pic>
      <p:sp>
        <p:nvSpPr>
          <p:cNvPr id="19" name="Google Shape;19;p3"/>
          <p:cNvSpPr/>
          <p:nvPr/>
        </p:nvSpPr>
        <p:spPr>
          <a:xfrm rot="10800000" flipH="1">
            <a:off x="4017413" y="-40233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4500000" y="2420913"/>
            <a:ext cx="3915600" cy="1626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500000" y="1095976"/>
            <a:ext cx="2508000" cy="1140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a:spLocks noGrp="1"/>
          </p:cNvSpPr>
          <p:nvPr>
            <p:ph type="pic" idx="3"/>
          </p:nvPr>
        </p:nvSpPr>
        <p:spPr>
          <a:xfrm>
            <a:off x="713220" y="974850"/>
            <a:ext cx="3189900" cy="3193800"/>
          </a:xfrm>
          <a:prstGeom prst="ellipse">
            <a:avLst/>
          </a:prstGeom>
          <a:noFill/>
          <a:ln>
            <a:noFill/>
          </a:ln>
        </p:spPr>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1"/>
            </a:gs>
            <a:gs pos="49000">
              <a:schemeClr val="lt1"/>
            </a:gs>
            <a:gs pos="100000">
              <a:schemeClr val="dk2"/>
            </a:gs>
          </a:gsLst>
          <a:lin ang="0" scaled="0"/>
        </a:gradFill>
        <a:effectLst/>
      </p:bgPr>
    </p:bg>
    <p:spTree>
      <p:nvGrpSpPr>
        <p:cNvPr id="1" name="Shape 31"/>
        <p:cNvGrpSpPr/>
        <p:nvPr/>
      </p:nvGrpSpPr>
      <p:grpSpPr>
        <a:xfrm>
          <a:off x="0" y="0"/>
          <a:ext cx="0" cy="0"/>
          <a:chOff x="0" y="0"/>
          <a:chExt cx="0" cy="0"/>
        </a:xfrm>
      </p:grpSpPr>
      <p:sp>
        <p:nvSpPr>
          <p:cNvPr id="32" name="Google Shape;32;p5"/>
          <p:cNvSpPr/>
          <p:nvPr/>
        </p:nvSpPr>
        <p:spPr>
          <a:xfrm>
            <a:off x="5984325" y="-31264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279800" y="153772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7045300" y="153772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subTitle" idx="1"/>
          </p:nvPr>
        </p:nvSpPr>
        <p:spPr>
          <a:xfrm>
            <a:off x="5161262" y="2750825"/>
            <a:ext cx="2505600" cy="15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 name="Google Shape;36;p5"/>
          <p:cNvSpPr txBox="1">
            <a:spLocks noGrp="1"/>
          </p:cNvSpPr>
          <p:nvPr>
            <p:ph type="subTitle" idx="2"/>
          </p:nvPr>
        </p:nvSpPr>
        <p:spPr>
          <a:xfrm>
            <a:off x="1477138" y="2750825"/>
            <a:ext cx="2505600" cy="15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3"/>
          </p:nvPr>
        </p:nvSpPr>
        <p:spPr>
          <a:xfrm>
            <a:off x="1477138" y="2251976"/>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 name="Google Shape;38;p5"/>
          <p:cNvSpPr txBox="1">
            <a:spLocks noGrp="1"/>
          </p:cNvSpPr>
          <p:nvPr>
            <p:ph type="subTitle" idx="4"/>
          </p:nvPr>
        </p:nvSpPr>
        <p:spPr>
          <a:xfrm>
            <a:off x="5161263" y="2251976"/>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lt1"/>
            </a:gs>
            <a:gs pos="49000">
              <a:schemeClr val="lt1"/>
            </a:gs>
            <a:gs pos="100000">
              <a:schemeClr val="dk2"/>
            </a:gs>
          </a:gsLst>
          <a:lin ang="0" scaled="0"/>
        </a:gradFill>
        <a:effectLst/>
      </p:bgPr>
    </p:bg>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824000" y="868050"/>
            <a:ext cx="5496000" cy="340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58" name="Google Shape;58;p8"/>
          <p:cNvSpPr/>
          <p:nvPr/>
        </p:nvSpPr>
        <p:spPr>
          <a:xfrm flipH="1">
            <a:off x="-3758475" y="-2773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flipH="1">
            <a:off x="6479625" y="-3238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38000">
              <a:schemeClr val="lt1"/>
            </a:gs>
            <a:gs pos="100000">
              <a:schemeClr val="lt1"/>
            </a:gs>
          </a:gsLst>
          <a:lin ang="0" scaled="0"/>
        </a:grad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549400" y="1169250"/>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2" name="Google Shape;62;p9"/>
          <p:cNvSpPr txBox="1">
            <a:spLocks noGrp="1"/>
          </p:cNvSpPr>
          <p:nvPr>
            <p:ph type="subTitle" idx="1"/>
          </p:nvPr>
        </p:nvSpPr>
        <p:spPr>
          <a:xfrm>
            <a:off x="2549400" y="2739150"/>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3" name="Google Shape;63;p9"/>
          <p:cNvSpPr/>
          <p:nvPr/>
        </p:nvSpPr>
        <p:spPr>
          <a:xfrm flipH="1">
            <a:off x="-2218825" y="-31264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flipH="1">
            <a:off x="7045300" y="153772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flipH="1">
            <a:off x="-3279800" y="153772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p:nvPr/>
        </p:nvSpPr>
        <p:spPr>
          <a:xfrm>
            <a:off x="6963888" y="2571738"/>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4571975" y="-36234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40275" y="3731513"/>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p:nvPr/>
        </p:nvSpPr>
        <p:spPr>
          <a:xfrm>
            <a:off x="-1126212" y="-3295662"/>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txBox="1">
            <a:spLocks noGrp="1"/>
          </p:cNvSpPr>
          <p:nvPr>
            <p:ph type="title"/>
          </p:nvPr>
        </p:nvSpPr>
        <p:spPr>
          <a:xfrm>
            <a:off x="720000" y="4023675"/>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chemeClr val="lt1"/>
            </a:gs>
            <a:gs pos="49000">
              <a:schemeClr val="lt1"/>
            </a:gs>
            <a:gs pos="100000">
              <a:schemeClr val="dk2"/>
            </a:gs>
          </a:gsLst>
          <a:lin ang="0" scaled="0"/>
        </a:gradFill>
        <a:effectLst/>
      </p:bgPr>
    </p:bg>
    <p:spTree>
      <p:nvGrpSpPr>
        <p:cNvPr id="1" name="Shape 83"/>
        <p:cNvGrpSpPr/>
        <p:nvPr/>
      </p:nvGrpSpPr>
      <p:grpSpPr>
        <a:xfrm>
          <a:off x="0" y="0"/>
          <a:ext cx="0" cy="0"/>
          <a:chOff x="0" y="0"/>
          <a:chExt cx="0" cy="0"/>
        </a:xfrm>
      </p:grpSpPr>
      <p:sp>
        <p:nvSpPr>
          <p:cNvPr id="84" name="Google Shape;84;p13"/>
          <p:cNvSpPr/>
          <p:nvPr/>
        </p:nvSpPr>
        <p:spPr>
          <a:xfrm>
            <a:off x="7394025" y="4604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5566500" y="-381000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940475" y="39568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4242600" y="53950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3"/>
          <p:cNvPicPr preferRelativeResize="0"/>
          <p:nvPr/>
        </p:nvPicPr>
        <p:blipFill rotWithShape="1">
          <a:blip r:embed="rId2">
            <a:alphaModFix/>
          </a:blip>
          <a:srcRect t="48464" r="64915"/>
          <a:stretch/>
        </p:blipFill>
        <p:spPr>
          <a:xfrm rot="4812671" flipH="1">
            <a:off x="5712700" y="-285994"/>
            <a:ext cx="3798181" cy="3616014"/>
          </a:xfrm>
          <a:prstGeom prst="rect">
            <a:avLst/>
          </a:prstGeom>
          <a:noFill/>
          <a:ln>
            <a:noFill/>
          </a:ln>
        </p:spPr>
      </p:pic>
      <p:pic>
        <p:nvPicPr>
          <p:cNvPr id="89" name="Google Shape;89;p13"/>
          <p:cNvPicPr preferRelativeResize="0"/>
          <p:nvPr/>
        </p:nvPicPr>
        <p:blipFill rotWithShape="1">
          <a:blip r:embed="rId2">
            <a:alphaModFix/>
          </a:blip>
          <a:srcRect l="7956" r="47986" b="69738"/>
          <a:stretch/>
        </p:blipFill>
        <p:spPr>
          <a:xfrm rot="1811502" flipH="1">
            <a:off x="-847427" y="3805085"/>
            <a:ext cx="4769405" cy="2123379"/>
          </a:xfrm>
          <a:prstGeom prst="rect">
            <a:avLst/>
          </a:prstGeom>
          <a:noFill/>
          <a:ln>
            <a:noFill/>
          </a:ln>
        </p:spPr>
      </p:pic>
      <p:sp>
        <p:nvSpPr>
          <p:cNvPr id="90" name="Google Shape;9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3"/>
          <p:cNvSpPr txBox="1">
            <a:spLocks noGrp="1"/>
          </p:cNvSpPr>
          <p:nvPr>
            <p:ph type="title" idx="2" hasCustomPrompt="1"/>
          </p:nvPr>
        </p:nvSpPr>
        <p:spPr>
          <a:xfrm>
            <a:off x="720000" y="1499925"/>
            <a:ext cx="21996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3" hasCustomPrompt="1"/>
          </p:nvPr>
        </p:nvSpPr>
        <p:spPr>
          <a:xfrm>
            <a:off x="720000" y="3085746"/>
            <a:ext cx="21996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4" hasCustomPrompt="1"/>
          </p:nvPr>
        </p:nvSpPr>
        <p:spPr>
          <a:xfrm>
            <a:off x="3470100" y="1499925"/>
            <a:ext cx="22038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5" hasCustomPrompt="1"/>
          </p:nvPr>
        </p:nvSpPr>
        <p:spPr>
          <a:xfrm>
            <a:off x="3470100" y="3085749"/>
            <a:ext cx="22038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6" hasCustomPrompt="1"/>
          </p:nvPr>
        </p:nvSpPr>
        <p:spPr>
          <a:xfrm>
            <a:off x="6224400" y="1499925"/>
            <a:ext cx="21996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7" hasCustomPrompt="1"/>
          </p:nvPr>
        </p:nvSpPr>
        <p:spPr>
          <a:xfrm>
            <a:off x="6224400" y="3085746"/>
            <a:ext cx="21996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subTitle" idx="1"/>
          </p:nvPr>
        </p:nvSpPr>
        <p:spPr>
          <a:xfrm>
            <a:off x="720000" y="1911400"/>
            <a:ext cx="22038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 name="Google Shape;98;p13"/>
          <p:cNvSpPr txBox="1">
            <a:spLocks noGrp="1"/>
          </p:cNvSpPr>
          <p:nvPr>
            <p:ph type="subTitle" idx="8"/>
          </p:nvPr>
        </p:nvSpPr>
        <p:spPr>
          <a:xfrm>
            <a:off x="3470100" y="1911400"/>
            <a:ext cx="2199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3"/>
          <p:cNvSpPr txBox="1">
            <a:spLocks noGrp="1"/>
          </p:cNvSpPr>
          <p:nvPr>
            <p:ph type="subTitle" idx="9"/>
          </p:nvPr>
        </p:nvSpPr>
        <p:spPr>
          <a:xfrm>
            <a:off x="6220200" y="1911400"/>
            <a:ext cx="22038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3"/>
          <p:cNvSpPr txBox="1">
            <a:spLocks noGrp="1"/>
          </p:cNvSpPr>
          <p:nvPr>
            <p:ph type="subTitle" idx="13"/>
          </p:nvPr>
        </p:nvSpPr>
        <p:spPr>
          <a:xfrm>
            <a:off x="720000" y="3497275"/>
            <a:ext cx="22038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13"/>
          <p:cNvSpPr txBox="1">
            <a:spLocks noGrp="1"/>
          </p:cNvSpPr>
          <p:nvPr>
            <p:ph type="subTitle" idx="14"/>
          </p:nvPr>
        </p:nvSpPr>
        <p:spPr>
          <a:xfrm>
            <a:off x="3470100" y="3497275"/>
            <a:ext cx="2199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3"/>
          <p:cNvSpPr txBox="1">
            <a:spLocks noGrp="1"/>
          </p:cNvSpPr>
          <p:nvPr>
            <p:ph type="subTitle" idx="15"/>
          </p:nvPr>
        </p:nvSpPr>
        <p:spPr>
          <a:xfrm>
            <a:off x="6220200" y="3497275"/>
            <a:ext cx="22038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6">
    <p:bg>
      <p:bgPr>
        <a:gradFill>
          <a:gsLst>
            <a:gs pos="0">
              <a:schemeClr val="lt1"/>
            </a:gs>
            <a:gs pos="49000">
              <a:schemeClr val="lt1"/>
            </a:gs>
            <a:gs pos="100000">
              <a:schemeClr val="dk2"/>
            </a:gs>
          </a:gsLst>
          <a:lin ang="0" scaled="0"/>
        </a:gradFill>
        <a:effectLst/>
      </p:bgPr>
    </p:bg>
    <p:spTree>
      <p:nvGrpSpPr>
        <p:cNvPr id="1" name="Shape 114"/>
        <p:cNvGrpSpPr/>
        <p:nvPr/>
      </p:nvGrpSpPr>
      <p:grpSpPr>
        <a:xfrm>
          <a:off x="0" y="0"/>
          <a:ext cx="0" cy="0"/>
          <a:chOff x="0" y="0"/>
          <a:chExt cx="0" cy="0"/>
        </a:xfrm>
      </p:grpSpPr>
      <p:pic>
        <p:nvPicPr>
          <p:cNvPr id="115" name="Google Shape;115;p15"/>
          <p:cNvPicPr preferRelativeResize="0"/>
          <p:nvPr/>
        </p:nvPicPr>
        <p:blipFill rotWithShape="1">
          <a:blip r:embed="rId2">
            <a:alphaModFix/>
          </a:blip>
          <a:srcRect l="20533" t="89347" r="55535"/>
          <a:stretch/>
        </p:blipFill>
        <p:spPr>
          <a:xfrm rot="5400000">
            <a:off x="7493926" y="902626"/>
            <a:ext cx="2590800" cy="747449"/>
          </a:xfrm>
          <a:prstGeom prst="rect">
            <a:avLst/>
          </a:prstGeom>
          <a:noFill/>
          <a:ln>
            <a:noFill/>
          </a:ln>
        </p:spPr>
      </p:pic>
      <p:pic>
        <p:nvPicPr>
          <p:cNvPr id="116" name="Google Shape;116;p15"/>
          <p:cNvPicPr preferRelativeResize="0"/>
          <p:nvPr/>
        </p:nvPicPr>
        <p:blipFill rotWithShape="1">
          <a:blip r:embed="rId2">
            <a:alphaModFix/>
          </a:blip>
          <a:srcRect l="17003" t="77744" r="30516"/>
          <a:stretch/>
        </p:blipFill>
        <p:spPr>
          <a:xfrm rot="-2" flipH="1">
            <a:off x="2816425" y="2"/>
            <a:ext cx="5681500" cy="1561572"/>
          </a:xfrm>
          <a:prstGeom prst="rect">
            <a:avLst/>
          </a:prstGeom>
          <a:noFill/>
          <a:ln>
            <a:noFill/>
          </a:ln>
        </p:spPr>
      </p:pic>
      <p:sp>
        <p:nvSpPr>
          <p:cNvPr id="117" name="Google Shape;117;p15"/>
          <p:cNvSpPr/>
          <p:nvPr/>
        </p:nvSpPr>
        <p:spPr>
          <a:xfrm rot="10800000" flipH="1">
            <a:off x="-4053775" y="-29438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0800000" flipH="1">
            <a:off x="5959000" y="33843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rot="10800000" flipH="1">
            <a:off x="3590650" y="36891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15"/>
          <p:cNvPicPr preferRelativeResize="0"/>
          <p:nvPr/>
        </p:nvPicPr>
        <p:blipFill rotWithShape="1">
          <a:blip r:embed="rId2">
            <a:alphaModFix/>
          </a:blip>
          <a:srcRect l="75201" b="75042"/>
          <a:stretch/>
        </p:blipFill>
        <p:spPr>
          <a:xfrm rot="5400000">
            <a:off x="-485800" y="447702"/>
            <a:ext cx="2684676" cy="1751174"/>
          </a:xfrm>
          <a:prstGeom prst="rect">
            <a:avLst/>
          </a:prstGeom>
          <a:noFill/>
          <a:ln>
            <a:noFill/>
          </a:ln>
        </p:spPr>
      </p:pic>
      <p:pic>
        <p:nvPicPr>
          <p:cNvPr id="121" name="Google Shape;121;p15"/>
          <p:cNvPicPr preferRelativeResize="0"/>
          <p:nvPr/>
        </p:nvPicPr>
        <p:blipFill rotWithShape="1">
          <a:blip r:embed="rId2">
            <a:alphaModFix/>
          </a:blip>
          <a:srcRect l="48606" r="3177" b="67507"/>
          <a:stretch/>
        </p:blipFill>
        <p:spPr>
          <a:xfrm rot="-1744446">
            <a:off x="4801258" y="3728818"/>
            <a:ext cx="5219833" cy="2279913"/>
          </a:xfrm>
          <a:prstGeom prst="rect">
            <a:avLst/>
          </a:prstGeom>
          <a:noFill/>
          <a:ln>
            <a:noFill/>
          </a:ln>
        </p:spPr>
      </p:pic>
      <p:sp>
        <p:nvSpPr>
          <p:cNvPr id="122" name="Google Shape;12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1pPr>
            <a:lvl2pPr lvl="1">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2pPr>
            <a:lvl3pPr lvl="2">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3pPr>
            <a:lvl4pPr lvl="3">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4pPr>
            <a:lvl5pPr lvl="4">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5pPr>
            <a:lvl6pPr lvl="5">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6pPr>
            <a:lvl7pPr lvl="6">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7pPr>
            <a:lvl8pPr lvl="7">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8pPr>
            <a:lvl9pPr lvl="8">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59" r:id="rId8"/>
    <p:sldLayoutId id="2147483661" r:id="rId9"/>
    <p:sldLayoutId id="2147483665" r:id="rId10"/>
    <p:sldLayoutId id="2147483669" r:id="rId11"/>
    <p:sldLayoutId id="2147483670" r:id="rId12"/>
    <p:sldLayoutId id="2147483671" r:id="rId13"/>
  </p:sldLayoutIdLst>
  <p:transition spd="slow">
    <p:pull/>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9000">
              <a:schemeClr val="lt1"/>
            </a:gs>
            <a:gs pos="82000">
              <a:schemeClr val="lt1"/>
            </a:gs>
            <a:gs pos="100000">
              <a:srgbClr val="7D0000"/>
            </a:gs>
          </a:gsLst>
          <a:lin ang="0" scaled="0"/>
        </a:gradFill>
        <a:effectLst/>
      </p:bgPr>
    </p:bg>
    <p:spTree>
      <p:nvGrpSpPr>
        <p:cNvPr id="1" name="Shape 223"/>
        <p:cNvGrpSpPr/>
        <p:nvPr/>
      </p:nvGrpSpPr>
      <p:grpSpPr>
        <a:xfrm>
          <a:off x="0" y="0"/>
          <a:ext cx="0" cy="0"/>
          <a:chOff x="0" y="0"/>
          <a:chExt cx="0" cy="0"/>
        </a:xfrm>
      </p:grpSpPr>
      <p:pic>
        <p:nvPicPr>
          <p:cNvPr id="224" name="Google Shape;224;p29"/>
          <p:cNvPicPr preferRelativeResize="0"/>
          <p:nvPr/>
        </p:nvPicPr>
        <p:blipFill rotWithShape="1">
          <a:blip r:embed="rId3">
            <a:alphaModFix/>
          </a:blip>
          <a:srcRect l="37412" t="1598" r="14872" b="57940"/>
          <a:stretch/>
        </p:blipFill>
        <p:spPr>
          <a:xfrm rot="-5400000">
            <a:off x="5141662" y="1163138"/>
            <a:ext cx="5165476" cy="2839200"/>
          </a:xfrm>
          <a:prstGeom prst="rect">
            <a:avLst/>
          </a:prstGeom>
          <a:noFill/>
          <a:ln>
            <a:noFill/>
          </a:ln>
        </p:spPr>
      </p:pic>
      <p:sp>
        <p:nvSpPr>
          <p:cNvPr id="225" name="Google Shape;225;p29"/>
          <p:cNvSpPr txBox="1">
            <a:spLocks noGrp="1"/>
          </p:cNvSpPr>
          <p:nvPr>
            <p:ph type="title"/>
          </p:nvPr>
        </p:nvSpPr>
        <p:spPr>
          <a:xfrm>
            <a:off x="1157723" y="1276747"/>
            <a:ext cx="6828554" cy="8664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a:solidFill>
                  <a:schemeClr val="accent1"/>
                </a:solidFill>
                <a:latin typeface="Montserrat ExtraBold" panose="00000900000000000000" pitchFamily="2" charset="0"/>
              </a:rPr>
              <a:t>BẢO VỆ ĐỒ ÁN TỐT NGHIỆP</a:t>
            </a:r>
            <a:br>
              <a:rPr lang="en-US" sz="2800" b="1">
                <a:solidFill>
                  <a:schemeClr val="accent1"/>
                </a:solidFill>
                <a:latin typeface="Montserrat ExtraBold" panose="00000900000000000000" pitchFamily="2" charset="0"/>
              </a:rPr>
            </a:br>
            <a:r>
              <a:rPr lang="en-US" sz="2800" b="1">
                <a:solidFill>
                  <a:schemeClr val="accent1"/>
                </a:solidFill>
                <a:latin typeface="Montserrat ExtraBold" panose="00000900000000000000" pitchFamily="2" charset="0"/>
              </a:rPr>
              <a:t>NGÀNH HỆ THỐNG THÔNG TIN</a:t>
            </a:r>
            <a:endParaRPr sz="2800" b="1">
              <a:solidFill>
                <a:schemeClr val="accent1"/>
              </a:solidFill>
              <a:latin typeface="Montserrat ExtraBold" panose="00000900000000000000" pitchFamily="2" charset="0"/>
            </a:endParaRPr>
          </a:p>
        </p:txBody>
      </p:sp>
      <p:sp>
        <p:nvSpPr>
          <p:cNvPr id="4" name="Google Shape;226;p29">
            <a:extLst>
              <a:ext uri="{FF2B5EF4-FFF2-40B4-BE49-F238E27FC236}">
                <a16:creationId xmlns:a16="http://schemas.microsoft.com/office/drawing/2014/main" id="{84D23AFC-C608-B3AC-75F3-AF6B8A51A778}"/>
              </a:ext>
            </a:extLst>
          </p:cNvPr>
          <p:cNvSpPr txBox="1">
            <a:spLocks/>
          </p:cNvSpPr>
          <p:nvPr/>
        </p:nvSpPr>
        <p:spPr>
          <a:xfrm>
            <a:off x="488307" y="2125629"/>
            <a:ext cx="7546977" cy="1006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Bai Jamjuree"/>
              <a:buNone/>
              <a:defRPr sz="1600" b="0" i="0" u="none" strike="noStrike" cap="none">
                <a:solidFill>
                  <a:schemeClr val="dk1"/>
                </a:solidFill>
                <a:latin typeface="Bai Jamjuree"/>
                <a:ea typeface="Bai Jamjuree"/>
                <a:cs typeface="Bai Jamjuree"/>
                <a:sym typeface="Bai Jamjuree"/>
              </a:defRPr>
            </a:lvl1pPr>
            <a:lvl2pPr marL="914400" marR="0" lvl="1"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2pPr>
            <a:lvl3pPr marL="1371600" marR="0" lvl="2"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3pPr>
            <a:lvl4pPr marL="1828800" marR="0" lvl="3"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4pPr>
            <a:lvl5pPr marL="2286000" marR="0" lvl="4"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5pPr>
            <a:lvl6pPr marL="2743200" marR="0" lvl="5"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6pPr>
            <a:lvl7pPr marL="3200400" marR="0" lvl="6"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7pPr>
            <a:lvl8pPr marL="3657600" marR="0" lvl="7"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8pPr>
            <a:lvl9pPr marL="4114800" marR="0" lvl="8"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9pPr>
          </a:lstStyle>
          <a:p>
            <a:pPr marL="0" indent="0" algn="ctr"/>
            <a:r>
              <a:rPr lang="en-US" sz="3200" b="1">
                <a:latin typeface="Montserrat ExtraBold" panose="00000900000000000000" pitchFamily="2" charset="0"/>
              </a:rPr>
              <a:t>XÂY DỰNG WEBSITE TIN TỨC THỂ THAO SỬ DỤNG PHP</a:t>
            </a:r>
          </a:p>
        </p:txBody>
      </p:sp>
      <p:grpSp>
        <p:nvGrpSpPr>
          <p:cNvPr id="5" name="Google Shape;160;p1">
            <a:extLst>
              <a:ext uri="{FF2B5EF4-FFF2-40B4-BE49-F238E27FC236}">
                <a16:creationId xmlns:a16="http://schemas.microsoft.com/office/drawing/2014/main" id="{F565938D-88BF-E273-D7E6-B9FB24A86F66}"/>
              </a:ext>
            </a:extLst>
          </p:cNvPr>
          <p:cNvGrpSpPr/>
          <p:nvPr/>
        </p:nvGrpSpPr>
        <p:grpSpPr>
          <a:xfrm>
            <a:off x="3601012" y="491855"/>
            <a:ext cx="1845721" cy="802481"/>
            <a:chOff x="3871597" y="1590573"/>
            <a:chExt cx="1845721" cy="802481"/>
          </a:xfrm>
        </p:grpSpPr>
        <p:pic>
          <p:nvPicPr>
            <p:cNvPr id="6" name="Google Shape;161;p1">
              <a:extLst>
                <a:ext uri="{FF2B5EF4-FFF2-40B4-BE49-F238E27FC236}">
                  <a16:creationId xmlns:a16="http://schemas.microsoft.com/office/drawing/2014/main" id="{A5700ED5-426E-9A11-9BAE-6B054F160FED}"/>
                </a:ext>
              </a:extLst>
            </p:cNvPr>
            <p:cNvPicPr preferRelativeResize="0"/>
            <p:nvPr/>
          </p:nvPicPr>
          <p:blipFill rotWithShape="1">
            <a:blip r:embed="rId4">
              <a:alphaModFix/>
            </a:blip>
            <a:srcRect/>
            <a:stretch/>
          </p:blipFill>
          <p:spPr>
            <a:xfrm>
              <a:off x="3871597" y="1731170"/>
              <a:ext cx="419089" cy="419089"/>
            </a:xfrm>
            <a:prstGeom prst="rect">
              <a:avLst/>
            </a:prstGeom>
            <a:noFill/>
            <a:ln>
              <a:noFill/>
            </a:ln>
          </p:spPr>
        </p:pic>
        <p:pic>
          <p:nvPicPr>
            <p:cNvPr id="7" name="Google Shape;162;p1">
              <a:extLst>
                <a:ext uri="{FF2B5EF4-FFF2-40B4-BE49-F238E27FC236}">
                  <a16:creationId xmlns:a16="http://schemas.microsoft.com/office/drawing/2014/main" id="{BFFDEE8B-2A1B-A24D-BAEF-FDCA05845A30}"/>
                </a:ext>
              </a:extLst>
            </p:cNvPr>
            <p:cNvPicPr preferRelativeResize="0"/>
            <p:nvPr/>
          </p:nvPicPr>
          <p:blipFill rotWithShape="1">
            <a:blip r:embed="rId5">
              <a:alphaModFix/>
            </a:blip>
            <a:srcRect/>
            <a:stretch/>
          </p:blipFill>
          <p:spPr>
            <a:xfrm>
              <a:off x="4290686" y="1590573"/>
              <a:ext cx="1426632" cy="802481"/>
            </a:xfrm>
            <a:prstGeom prst="rect">
              <a:avLst/>
            </a:prstGeom>
            <a:noFill/>
            <a:ln>
              <a:noFill/>
            </a:ln>
          </p:spPr>
        </p:pic>
      </p:grpSp>
      <p:sp>
        <p:nvSpPr>
          <p:cNvPr id="10" name="Google Shape;226;p29">
            <a:extLst>
              <a:ext uri="{FF2B5EF4-FFF2-40B4-BE49-F238E27FC236}">
                <a16:creationId xmlns:a16="http://schemas.microsoft.com/office/drawing/2014/main" id="{DD26F04A-8CCD-2578-6399-A9F9E29B2C2C}"/>
              </a:ext>
            </a:extLst>
          </p:cNvPr>
          <p:cNvSpPr txBox="1">
            <a:spLocks/>
          </p:cNvSpPr>
          <p:nvPr/>
        </p:nvSpPr>
        <p:spPr>
          <a:xfrm>
            <a:off x="606139" y="184188"/>
            <a:ext cx="7931722" cy="44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Bai Jamjuree"/>
              <a:buNone/>
              <a:defRPr sz="1600" b="0" i="0" u="none" strike="noStrike" cap="none">
                <a:solidFill>
                  <a:schemeClr val="dk1"/>
                </a:solidFill>
                <a:latin typeface="Bai Jamjuree"/>
                <a:ea typeface="Bai Jamjuree"/>
                <a:cs typeface="Bai Jamjuree"/>
                <a:sym typeface="Bai Jamjuree"/>
              </a:defRPr>
            </a:lvl1pPr>
            <a:lvl2pPr marL="914400" marR="0" lvl="1"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2pPr>
            <a:lvl3pPr marL="1371600" marR="0" lvl="2"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3pPr>
            <a:lvl4pPr marL="1828800" marR="0" lvl="3"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4pPr>
            <a:lvl5pPr marL="2286000" marR="0" lvl="4"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5pPr>
            <a:lvl6pPr marL="2743200" marR="0" lvl="5"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6pPr>
            <a:lvl7pPr marL="3200400" marR="0" lvl="6"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7pPr>
            <a:lvl8pPr marL="3657600" marR="0" lvl="7"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8pPr>
            <a:lvl9pPr marL="4114800" marR="0" lvl="8"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9pPr>
          </a:lstStyle>
          <a:p>
            <a:pPr marL="0" indent="0" algn="ctr"/>
            <a:r>
              <a:rPr lang="en-US" b="1">
                <a:latin typeface="Montserrat" panose="00000500000000000000" pitchFamily="2" charset="0"/>
              </a:rPr>
              <a:t>KHOA CÔNG NGHỆ THÔNG TIN TRƯỜNG ĐẠI HỌC CÔNG NGHIỆP HÀ NỘI</a:t>
            </a:r>
          </a:p>
        </p:txBody>
      </p:sp>
      <p:graphicFrame>
        <p:nvGraphicFramePr>
          <p:cNvPr id="12" name="Table 11">
            <a:extLst>
              <a:ext uri="{FF2B5EF4-FFF2-40B4-BE49-F238E27FC236}">
                <a16:creationId xmlns:a16="http://schemas.microsoft.com/office/drawing/2014/main" id="{E3348850-E01E-3611-CD81-299DFC6A77F2}"/>
              </a:ext>
            </a:extLst>
          </p:cNvPr>
          <p:cNvGraphicFramePr>
            <a:graphicFrameLocks noGrp="1"/>
          </p:cNvGraphicFramePr>
          <p:nvPr>
            <p:extLst>
              <p:ext uri="{D42A27DB-BD31-4B8C-83A1-F6EECF244321}">
                <p14:modId xmlns:p14="http://schemas.microsoft.com/office/powerpoint/2010/main" val="3292022466"/>
              </p:ext>
            </p:extLst>
          </p:nvPr>
        </p:nvGraphicFramePr>
        <p:xfrm>
          <a:off x="2810806" y="3415188"/>
          <a:ext cx="3522388" cy="1447800"/>
        </p:xfrm>
        <a:graphic>
          <a:graphicData uri="http://schemas.openxmlformats.org/drawingml/2006/table">
            <a:tbl>
              <a:tblPr firstRow="1" bandRow="1">
                <a:tableStyleId>{8E1185CB-B7A0-4045-8322-F8C2D31B34AC}</a:tableStyleId>
              </a:tblPr>
              <a:tblGrid>
                <a:gridCol w="1568839">
                  <a:extLst>
                    <a:ext uri="{9D8B030D-6E8A-4147-A177-3AD203B41FA5}">
                      <a16:colId xmlns:a16="http://schemas.microsoft.com/office/drawing/2014/main" val="1581376213"/>
                    </a:ext>
                  </a:extLst>
                </a:gridCol>
                <a:gridCol w="1953549">
                  <a:extLst>
                    <a:ext uri="{9D8B030D-6E8A-4147-A177-3AD203B41FA5}">
                      <a16:colId xmlns:a16="http://schemas.microsoft.com/office/drawing/2014/main" val="4215123015"/>
                    </a:ext>
                  </a:extLst>
                </a:gridCol>
              </a:tblGrid>
              <a:tr h="0">
                <a:tc>
                  <a:txBody>
                    <a:bodyPr/>
                    <a:lstStyle/>
                    <a:p>
                      <a:r>
                        <a:rPr lang="en-US" sz="1600" b="1">
                          <a:solidFill>
                            <a:schemeClr val="tx1"/>
                          </a:solidFill>
                          <a:latin typeface="Montserrat" panose="00000500000000000000" pitchFamily="2" charset="0"/>
                        </a:rPr>
                        <a:t>GVHD:</a:t>
                      </a:r>
                      <a:endParaRPr lang="en-US" sz="1600" b="1">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chemeClr val="tx1"/>
                          </a:solidFill>
                          <a:latin typeface="Montserrat" panose="00000500000000000000" pitchFamily="2" charset="0"/>
                        </a:rPr>
                        <a:t>TS. LÊ THỊ ANH</a:t>
                      </a:r>
                      <a:endParaRPr lang="en-US" sz="1600" b="1">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938834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chemeClr val="tx1"/>
                          </a:solidFill>
                          <a:latin typeface="Montserrat" panose="00000500000000000000" pitchFamily="2" charset="0"/>
                        </a:rPr>
                        <a:t>Sinh viên: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chemeClr val="tx1"/>
                          </a:solidFill>
                          <a:latin typeface="Montserrat" panose="00000500000000000000" pitchFamily="2" charset="0"/>
                        </a:rPr>
                        <a:t>Vũ Đình Mạnh</a:t>
                      </a:r>
                      <a:endParaRPr lang="en-US" sz="1600" b="1">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0375539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chemeClr val="tx1"/>
                          </a:solidFill>
                          <a:latin typeface="Montserrat" panose="00000500000000000000" pitchFamily="2" charset="0"/>
                        </a:rPr>
                        <a:t>Lớp:</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b="1">
                          <a:solidFill>
                            <a:schemeClr val="tx1"/>
                          </a:solidFill>
                          <a:latin typeface="Montserrat" panose="00000500000000000000" pitchFamily="2" charset="0"/>
                        </a:rPr>
                        <a:t>2021DHHTTT01</a:t>
                      </a:r>
                      <a:endParaRPr lang="en-US" sz="1600" b="1"/>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0100926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chemeClr val="tx1"/>
                          </a:solidFill>
                          <a:latin typeface="Montserrat" panose="00000500000000000000" pitchFamily="2" charset="0"/>
                        </a:rPr>
                        <a:t>MSV:</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b="1">
                          <a:solidFill>
                            <a:schemeClr val="tx1"/>
                          </a:solidFill>
                          <a:latin typeface="Montserrat" panose="00000500000000000000" pitchFamily="2" charset="0"/>
                        </a:rPr>
                        <a:t>2021604240</a:t>
                      </a:r>
                      <a:endParaRPr lang="en-US" sz="1600" b="1"/>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751376144"/>
                  </a:ext>
                </a:extLst>
              </a:tr>
            </a:tbl>
          </a:graphicData>
        </a:graphic>
      </p:graphicFrame>
    </p:spTree>
  </p:cSld>
  <p:clrMapOvr>
    <a:masterClrMapping/>
  </p:clrMapOvr>
  <p:transition spd="slow">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B0F0"/>
                </a:solidFill>
                <a:latin typeface="Montserrat ExtraBold" panose="00000900000000000000" pitchFamily="2" charset="0"/>
              </a:rPr>
              <a:t>PHP</a:t>
            </a:r>
            <a:endParaRPr>
              <a:solidFill>
                <a:srgbClr val="00B0F0"/>
              </a:solidFill>
              <a:latin typeface="Montserrat ExtraBold" panose="00000900000000000000" pitchFamily="2" charset="0"/>
            </a:endParaRPr>
          </a:p>
        </p:txBody>
      </p:sp>
      <p:sp>
        <p:nvSpPr>
          <p:cNvPr id="2" name="Google Shape;399;p68">
            <a:extLst>
              <a:ext uri="{FF2B5EF4-FFF2-40B4-BE49-F238E27FC236}">
                <a16:creationId xmlns:a16="http://schemas.microsoft.com/office/drawing/2014/main" id="{CCEEFBB9-46CD-AE08-B368-AA525B2B2A9E}"/>
              </a:ext>
            </a:extLst>
          </p:cNvPr>
          <p:cNvSpPr/>
          <p:nvPr/>
        </p:nvSpPr>
        <p:spPr>
          <a:xfrm>
            <a:off x="2515460" y="1514492"/>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Đơn giản, linh động</a:t>
            </a:r>
            <a:endParaRPr lang="en-US" sz="2000" b="1" i="0" u="none" strike="noStrike" cap="none" dirty="0">
              <a:solidFill>
                <a:srgbClr val="3333CC"/>
              </a:solidFill>
              <a:latin typeface="Montserrat"/>
              <a:ea typeface="Montserrat"/>
              <a:cs typeface="Montserrat"/>
              <a:sym typeface="Montserrat"/>
            </a:endParaRPr>
          </a:p>
        </p:txBody>
      </p:sp>
      <p:sp>
        <p:nvSpPr>
          <p:cNvPr id="6" name="Subtitle 5">
            <a:extLst>
              <a:ext uri="{FF2B5EF4-FFF2-40B4-BE49-F238E27FC236}">
                <a16:creationId xmlns:a16="http://schemas.microsoft.com/office/drawing/2014/main" id="{812645EA-E503-260E-4F22-7F82259F5C86}"/>
              </a:ext>
            </a:extLst>
          </p:cNvPr>
          <p:cNvSpPr>
            <a:spLocks noGrp="1"/>
          </p:cNvSpPr>
          <p:nvPr>
            <p:ph type="subTitle" idx="4"/>
          </p:nvPr>
        </p:nvSpPr>
        <p:spPr>
          <a:xfrm>
            <a:off x="564831" y="1017725"/>
            <a:ext cx="6797125" cy="352273"/>
          </a:xfrm>
        </p:spPr>
        <p:txBody>
          <a:bodyPr/>
          <a:lstStyle/>
          <a:p>
            <a:r>
              <a:rPr lang="en-US" sz="1800">
                <a:latin typeface="Montserrat" panose="00000500000000000000" pitchFamily="2" charset="0"/>
              </a:rPr>
              <a:t>Ngôn ngữ chính để thực hiện đồ án này là PHP</a:t>
            </a:r>
          </a:p>
        </p:txBody>
      </p:sp>
      <p:pic>
        <p:nvPicPr>
          <p:cNvPr id="9" name="Picture 8" descr="A blue oval with black letters&#10;&#10;Description automatically generated">
            <a:extLst>
              <a:ext uri="{FF2B5EF4-FFF2-40B4-BE49-F238E27FC236}">
                <a16:creationId xmlns:a16="http://schemas.microsoft.com/office/drawing/2014/main" id="{9DF92343-0C15-DC32-A9C7-9AE55BBF7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8" y="2263306"/>
            <a:ext cx="2236155" cy="1185259"/>
          </a:xfrm>
          <a:prstGeom prst="rect">
            <a:avLst/>
          </a:prstGeom>
        </p:spPr>
      </p:pic>
      <p:sp>
        <p:nvSpPr>
          <p:cNvPr id="18" name="Google Shape;399;p68">
            <a:extLst>
              <a:ext uri="{FF2B5EF4-FFF2-40B4-BE49-F238E27FC236}">
                <a16:creationId xmlns:a16="http://schemas.microsoft.com/office/drawing/2014/main" id="{7DE34AA9-293A-96CD-4CD7-A361D69B2E96}"/>
              </a:ext>
            </a:extLst>
          </p:cNvPr>
          <p:cNvSpPr/>
          <p:nvPr/>
        </p:nvSpPr>
        <p:spPr>
          <a:xfrm>
            <a:off x="2515460" y="235769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Support bởi cộng đồng lớn</a:t>
            </a:r>
            <a:endParaRPr sz="2000" b="1" i="0" u="none" strike="noStrike" cap="none" dirty="0">
              <a:solidFill>
                <a:srgbClr val="3333CC"/>
              </a:solidFill>
              <a:latin typeface="Montserrat"/>
              <a:ea typeface="Montserrat"/>
              <a:cs typeface="Montserrat"/>
              <a:sym typeface="Montserrat"/>
            </a:endParaRPr>
          </a:p>
        </p:txBody>
      </p:sp>
      <p:sp>
        <p:nvSpPr>
          <p:cNvPr id="19" name="Google Shape;399;p68">
            <a:extLst>
              <a:ext uri="{FF2B5EF4-FFF2-40B4-BE49-F238E27FC236}">
                <a16:creationId xmlns:a16="http://schemas.microsoft.com/office/drawing/2014/main" id="{A02A5162-8C99-5BDF-B7FD-153BD0116336}"/>
              </a:ext>
            </a:extLst>
          </p:cNvPr>
          <p:cNvSpPr/>
          <p:nvPr/>
        </p:nvSpPr>
        <p:spPr>
          <a:xfrm>
            <a:off x="2515460" y="320089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N</a:t>
            </a:r>
            <a:r>
              <a:rPr lang="en-US" sz="2000" b="1" i="0" u="none" strike="noStrike" cap="none">
                <a:solidFill>
                  <a:srgbClr val="000000"/>
                </a:solidFill>
                <a:latin typeface="Montserrat"/>
                <a:ea typeface="Montserrat"/>
                <a:cs typeface="Montserrat"/>
                <a:sym typeface="Montserrat"/>
              </a:rPr>
              <a:t>hiều frameword, thư viện</a:t>
            </a:r>
            <a:endParaRPr sz="2000" b="1" i="0" u="none" strike="noStrike" cap="none" dirty="0">
              <a:solidFill>
                <a:srgbClr val="3333CC"/>
              </a:solidFill>
              <a:latin typeface="Montserrat"/>
              <a:ea typeface="Montserrat"/>
              <a:cs typeface="Montserrat"/>
              <a:sym typeface="Montserrat"/>
            </a:endParaRPr>
          </a:p>
        </p:txBody>
      </p:sp>
      <p:sp>
        <p:nvSpPr>
          <p:cNvPr id="20" name="Google Shape;399;p68">
            <a:extLst>
              <a:ext uri="{FF2B5EF4-FFF2-40B4-BE49-F238E27FC236}">
                <a16:creationId xmlns:a16="http://schemas.microsoft.com/office/drawing/2014/main" id="{A0ECAE3C-0C6B-510F-2BC1-623E65B2FAF3}"/>
              </a:ext>
            </a:extLst>
          </p:cNvPr>
          <p:cNvSpPr/>
          <p:nvPr/>
        </p:nvSpPr>
        <p:spPr>
          <a:xfrm>
            <a:off x="5606363" y="235769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Dễ đọc, dễ học</a:t>
            </a:r>
            <a:endParaRPr sz="2000" b="1" i="0" u="none" strike="noStrike" cap="none" dirty="0">
              <a:solidFill>
                <a:srgbClr val="3333CC"/>
              </a:solidFill>
              <a:latin typeface="Montserrat"/>
              <a:ea typeface="Montserrat"/>
              <a:cs typeface="Montserrat"/>
              <a:sym typeface="Montserrat"/>
            </a:endParaRPr>
          </a:p>
        </p:txBody>
      </p:sp>
      <p:sp>
        <p:nvSpPr>
          <p:cNvPr id="21" name="Google Shape;399;p68">
            <a:extLst>
              <a:ext uri="{FF2B5EF4-FFF2-40B4-BE49-F238E27FC236}">
                <a16:creationId xmlns:a16="http://schemas.microsoft.com/office/drawing/2014/main" id="{6D8C3F11-358B-E17A-ACEF-E513914C6699}"/>
              </a:ext>
            </a:extLst>
          </p:cNvPr>
          <p:cNvSpPr/>
          <p:nvPr/>
        </p:nvSpPr>
        <p:spPr>
          <a:xfrm>
            <a:off x="5606363" y="1523415"/>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Cơ sở dữ liệu đa dạng</a:t>
            </a:r>
            <a:endParaRPr sz="2000" b="1" i="0" u="none" strike="noStrike" cap="none" dirty="0">
              <a:solidFill>
                <a:srgbClr val="3333CC"/>
              </a:solidFill>
              <a:latin typeface="Montserrat"/>
              <a:ea typeface="Montserrat"/>
              <a:cs typeface="Montserrat"/>
              <a:sym typeface="Montserrat"/>
            </a:endParaRPr>
          </a:p>
        </p:txBody>
      </p:sp>
      <p:sp>
        <p:nvSpPr>
          <p:cNvPr id="22" name="Google Shape;399;p68">
            <a:extLst>
              <a:ext uri="{FF2B5EF4-FFF2-40B4-BE49-F238E27FC236}">
                <a16:creationId xmlns:a16="http://schemas.microsoft.com/office/drawing/2014/main" id="{5EAEB2D9-08AD-26F5-2036-F7F5DFDC4E9F}"/>
              </a:ext>
            </a:extLst>
          </p:cNvPr>
          <p:cNvSpPr/>
          <p:nvPr/>
        </p:nvSpPr>
        <p:spPr>
          <a:xfrm>
            <a:off x="5606363" y="320089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8 phiên bản đã được ra mắt</a:t>
            </a:r>
            <a:endParaRPr sz="2000" b="1" i="0" u="none" strike="noStrike" cap="none" dirty="0">
              <a:solidFill>
                <a:srgbClr val="3333CC"/>
              </a:solidFill>
              <a:latin typeface="Montserrat"/>
              <a:ea typeface="Montserrat"/>
              <a:cs typeface="Montserrat"/>
              <a:sym typeface="Montserrat"/>
            </a:endParaRPr>
          </a:p>
        </p:txBody>
      </p:sp>
    </p:spTree>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B0F0"/>
                </a:solidFill>
                <a:latin typeface="Montserrat ExtraBold" panose="00000900000000000000" pitchFamily="2" charset="0"/>
              </a:rPr>
              <a:t>LARAVEL</a:t>
            </a:r>
            <a:endParaRPr>
              <a:solidFill>
                <a:srgbClr val="00B0F0"/>
              </a:solidFill>
              <a:latin typeface="Montserrat ExtraBold" panose="00000900000000000000" pitchFamily="2" charset="0"/>
            </a:endParaRPr>
          </a:p>
        </p:txBody>
      </p:sp>
      <p:sp>
        <p:nvSpPr>
          <p:cNvPr id="2" name="Google Shape;399;p68">
            <a:extLst>
              <a:ext uri="{FF2B5EF4-FFF2-40B4-BE49-F238E27FC236}">
                <a16:creationId xmlns:a16="http://schemas.microsoft.com/office/drawing/2014/main" id="{CCEEFBB9-46CD-AE08-B368-AA525B2B2A9E}"/>
              </a:ext>
            </a:extLst>
          </p:cNvPr>
          <p:cNvSpPr/>
          <p:nvPr/>
        </p:nvSpPr>
        <p:spPr>
          <a:xfrm>
            <a:off x="2515460" y="1514492"/>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Cú pháp đơn giản</a:t>
            </a:r>
            <a:endParaRPr lang="en-US" sz="2000" b="1" i="0" u="none" strike="noStrike" cap="none" dirty="0">
              <a:solidFill>
                <a:srgbClr val="3333CC"/>
              </a:solidFill>
              <a:latin typeface="Montserrat"/>
              <a:ea typeface="Montserrat"/>
              <a:cs typeface="Montserrat"/>
              <a:sym typeface="Montserrat"/>
            </a:endParaRPr>
          </a:p>
        </p:txBody>
      </p:sp>
      <p:sp>
        <p:nvSpPr>
          <p:cNvPr id="6" name="Subtitle 5">
            <a:extLst>
              <a:ext uri="{FF2B5EF4-FFF2-40B4-BE49-F238E27FC236}">
                <a16:creationId xmlns:a16="http://schemas.microsoft.com/office/drawing/2014/main" id="{812645EA-E503-260E-4F22-7F82259F5C86}"/>
              </a:ext>
            </a:extLst>
          </p:cNvPr>
          <p:cNvSpPr>
            <a:spLocks noGrp="1"/>
          </p:cNvSpPr>
          <p:nvPr>
            <p:ph type="subTitle" idx="4"/>
          </p:nvPr>
        </p:nvSpPr>
        <p:spPr>
          <a:xfrm>
            <a:off x="564831" y="1017725"/>
            <a:ext cx="6797125" cy="352273"/>
          </a:xfrm>
        </p:spPr>
        <p:txBody>
          <a:bodyPr/>
          <a:lstStyle/>
          <a:p>
            <a:r>
              <a:rPr lang="en-US" sz="1800">
                <a:latin typeface="Montserrat" panose="00000500000000000000" pitchFamily="2" charset="0"/>
              </a:rPr>
              <a:t>Ở đồ án này sử dụng Laravel phiên bản 10 </a:t>
            </a:r>
          </a:p>
        </p:txBody>
      </p:sp>
      <p:sp>
        <p:nvSpPr>
          <p:cNvPr id="18" name="Google Shape;399;p68">
            <a:extLst>
              <a:ext uri="{FF2B5EF4-FFF2-40B4-BE49-F238E27FC236}">
                <a16:creationId xmlns:a16="http://schemas.microsoft.com/office/drawing/2014/main" id="{7DE34AA9-293A-96CD-4CD7-A361D69B2E96}"/>
              </a:ext>
            </a:extLst>
          </p:cNvPr>
          <p:cNvSpPr/>
          <p:nvPr/>
        </p:nvSpPr>
        <p:spPr>
          <a:xfrm>
            <a:off x="2515460" y="235769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Support bởi cộng đồng lớn</a:t>
            </a:r>
            <a:endParaRPr sz="2000" b="1" i="0" u="none" strike="noStrike" cap="none" dirty="0">
              <a:solidFill>
                <a:srgbClr val="3333CC"/>
              </a:solidFill>
              <a:latin typeface="Montserrat"/>
              <a:ea typeface="Montserrat"/>
              <a:cs typeface="Montserrat"/>
              <a:sym typeface="Montserrat"/>
            </a:endParaRPr>
          </a:p>
        </p:txBody>
      </p:sp>
      <p:sp>
        <p:nvSpPr>
          <p:cNvPr id="19" name="Google Shape;399;p68">
            <a:extLst>
              <a:ext uri="{FF2B5EF4-FFF2-40B4-BE49-F238E27FC236}">
                <a16:creationId xmlns:a16="http://schemas.microsoft.com/office/drawing/2014/main" id="{A02A5162-8C99-5BDF-B7FD-153BD0116336}"/>
              </a:ext>
            </a:extLst>
          </p:cNvPr>
          <p:cNvSpPr/>
          <p:nvPr/>
        </p:nvSpPr>
        <p:spPr>
          <a:xfrm>
            <a:off x="2515460" y="320089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Mô hình MVC</a:t>
            </a:r>
            <a:endParaRPr sz="2000" b="1" i="0" u="none" strike="noStrike" cap="none" dirty="0">
              <a:solidFill>
                <a:srgbClr val="3333CC"/>
              </a:solidFill>
              <a:latin typeface="Montserrat"/>
              <a:ea typeface="Montserrat"/>
              <a:cs typeface="Montserrat"/>
              <a:sym typeface="Montserrat"/>
            </a:endParaRPr>
          </a:p>
        </p:txBody>
      </p:sp>
      <p:sp>
        <p:nvSpPr>
          <p:cNvPr id="20" name="Google Shape;399;p68">
            <a:extLst>
              <a:ext uri="{FF2B5EF4-FFF2-40B4-BE49-F238E27FC236}">
                <a16:creationId xmlns:a16="http://schemas.microsoft.com/office/drawing/2014/main" id="{A0ECAE3C-0C6B-510F-2BC1-623E65B2FAF3}"/>
              </a:ext>
            </a:extLst>
          </p:cNvPr>
          <p:cNvSpPr/>
          <p:nvPr/>
        </p:nvSpPr>
        <p:spPr>
          <a:xfrm>
            <a:off x="5606363" y="235769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Template Blade</a:t>
            </a:r>
            <a:endParaRPr sz="2000" b="1" i="0" u="none" strike="noStrike" cap="none" dirty="0">
              <a:solidFill>
                <a:srgbClr val="3333CC"/>
              </a:solidFill>
              <a:latin typeface="Montserrat"/>
              <a:ea typeface="Montserrat"/>
              <a:cs typeface="Montserrat"/>
              <a:sym typeface="Montserrat"/>
            </a:endParaRPr>
          </a:p>
        </p:txBody>
      </p:sp>
      <p:sp>
        <p:nvSpPr>
          <p:cNvPr id="21" name="Google Shape;399;p68">
            <a:extLst>
              <a:ext uri="{FF2B5EF4-FFF2-40B4-BE49-F238E27FC236}">
                <a16:creationId xmlns:a16="http://schemas.microsoft.com/office/drawing/2014/main" id="{6D8C3F11-358B-E17A-ACEF-E513914C6699}"/>
              </a:ext>
            </a:extLst>
          </p:cNvPr>
          <p:cNvSpPr/>
          <p:nvPr/>
        </p:nvSpPr>
        <p:spPr>
          <a:xfrm>
            <a:off x="5606363" y="1523415"/>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Eloquent ORM</a:t>
            </a:r>
            <a:endParaRPr sz="2000" b="1" i="0" u="none" strike="noStrike" cap="none" dirty="0">
              <a:solidFill>
                <a:srgbClr val="3333CC"/>
              </a:solidFill>
              <a:latin typeface="Montserrat"/>
              <a:ea typeface="Montserrat"/>
              <a:cs typeface="Montserrat"/>
              <a:sym typeface="Montserrat"/>
            </a:endParaRPr>
          </a:p>
        </p:txBody>
      </p:sp>
      <p:sp>
        <p:nvSpPr>
          <p:cNvPr id="22" name="Google Shape;399;p68">
            <a:extLst>
              <a:ext uri="{FF2B5EF4-FFF2-40B4-BE49-F238E27FC236}">
                <a16:creationId xmlns:a16="http://schemas.microsoft.com/office/drawing/2014/main" id="{5EAEB2D9-08AD-26F5-2036-F7F5DFDC4E9F}"/>
              </a:ext>
            </a:extLst>
          </p:cNvPr>
          <p:cNvSpPr/>
          <p:nvPr/>
        </p:nvSpPr>
        <p:spPr>
          <a:xfrm>
            <a:off x="5606363" y="320089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Đã ra mắt được 11 phiên bản</a:t>
            </a:r>
            <a:endParaRPr sz="2000" b="1" i="0" u="none" strike="noStrike" cap="none" dirty="0">
              <a:solidFill>
                <a:srgbClr val="3333CC"/>
              </a:solidFill>
              <a:latin typeface="Montserrat"/>
              <a:ea typeface="Montserrat"/>
              <a:cs typeface="Montserrat"/>
              <a:sym typeface="Montserrat"/>
            </a:endParaRPr>
          </a:p>
        </p:txBody>
      </p:sp>
      <p:pic>
        <p:nvPicPr>
          <p:cNvPr id="3" name="Picture 2" descr="A red line art of a letter u&#10;&#10;Description automatically generated">
            <a:extLst>
              <a:ext uri="{FF2B5EF4-FFF2-40B4-BE49-F238E27FC236}">
                <a16:creationId xmlns:a16="http://schemas.microsoft.com/office/drawing/2014/main" id="{62DB8EAB-8492-3736-3F0C-E67B9C77F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174" y="1427215"/>
            <a:ext cx="4258310" cy="2839085"/>
          </a:xfrm>
          <a:prstGeom prst="rect">
            <a:avLst/>
          </a:prstGeom>
        </p:spPr>
      </p:pic>
    </p:spTree>
    <p:extLst>
      <p:ext uri="{BB962C8B-B14F-4D97-AF65-F5344CB8AC3E}">
        <p14:creationId xmlns:p14="http://schemas.microsoft.com/office/powerpoint/2010/main" val="1467943717"/>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B0F0"/>
                </a:solidFill>
                <a:latin typeface="Montserrat ExtraBold" panose="00000900000000000000" pitchFamily="2" charset="0"/>
              </a:rPr>
              <a:t>JAVASCRIPT</a:t>
            </a:r>
            <a:endParaRPr>
              <a:solidFill>
                <a:srgbClr val="00B0F0"/>
              </a:solidFill>
              <a:latin typeface="Montserrat ExtraBold" panose="00000900000000000000" pitchFamily="2" charset="0"/>
            </a:endParaRPr>
          </a:p>
        </p:txBody>
      </p:sp>
      <p:sp>
        <p:nvSpPr>
          <p:cNvPr id="2" name="Google Shape;399;p68">
            <a:extLst>
              <a:ext uri="{FF2B5EF4-FFF2-40B4-BE49-F238E27FC236}">
                <a16:creationId xmlns:a16="http://schemas.microsoft.com/office/drawing/2014/main" id="{CCEEFBB9-46CD-AE08-B368-AA525B2B2A9E}"/>
              </a:ext>
            </a:extLst>
          </p:cNvPr>
          <p:cNvSpPr/>
          <p:nvPr/>
        </p:nvSpPr>
        <p:spPr>
          <a:xfrm>
            <a:off x="2437231" y="1728548"/>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Cú pháp đơn giản</a:t>
            </a:r>
            <a:endParaRPr lang="en-US" sz="2000" b="1" i="0" u="none" strike="noStrike" cap="none" dirty="0">
              <a:solidFill>
                <a:srgbClr val="3333CC"/>
              </a:solidFill>
              <a:latin typeface="Montserrat"/>
              <a:ea typeface="Montserrat"/>
              <a:cs typeface="Montserrat"/>
              <a:sym typeface="Montserrat"/>
            </a:endParaRPr>
          </a:p>
        </p:txBody>
      </p:sp>
      <p:sp>
        <p:nvSpPr>
          <p:cNvPr id="18" name="Google Shape;399;p68">
            <a:extLst>
              <a:ext uri="{FF2B5EF4-FFF2-40B4-BE49-F238E27FC236}">
                <a16:creationId xmlns:a16="http://schemas.microsoft.com/office/drawing/2014/main" id="{7DE34AA9-293A-96CD-4CD7-A361D69B2E96}"/>
              </a:ext>
            </a:extLst>
          </p:cNvPr>
          <p:cNvSpPr/>
          <p:nvPr/>
        </p:nvSpPr>
        <p:spPr>
          <a:xfrm>
            <a:off x="2437231" y="2571750"/>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Ngôn ngữ kịch bản</a:t>
            </a:r>
            <a:endParaRPr sz="2000" b="1" i="0" u="none" strike="noStrike" cap="none" dirty="0">
              <a:solidFill>
                <a:srgbClr val="3333CC"/>
              </a:solidFill>
              <a:latin typeface="Montserrat"/>
              <a:ea typeface="Montserrat"/>
              <a:cs typeface="Montserrat"/>
              <a:sym typeface="Montserrat"/>
            </a:endParaRPr>
          </a:p>
        </p:txBody>
      </p:sp>
      <p:sp>
        <p:nvSpPr>
          <p:cNvPr id="19" name="Google Shape;399;p68">
            <a:extLst>
              <a:ext uri="{FF2B5EF4-FFF2-40B4-BE49-F238E27FC236}">
                <a16:creationId xmlns:a16="http://schemas.microsoft.com/office/drawing/2014/main" id="{A02A5162-8C99-5BDF-B7FD-153BD0116336}"/>
              </a:ext>
            </a:extLst>
          </p:cNvPr>
          <p:cNvSpPr/>
          <p:nvPr/>
        </p:nvSpPr>
        <p:spPr>
          <a:xfrm>
            <a:off x="2437231" y="3414952"/>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b="1">
                <a:latin typeface="Montserrat"/>
                <a:ea typeface="Montserrat"/>
                <a:cs typeface="Montserrat"/>
                <a:sym typeface="Montserrat"/>
              </a:rPr>
              <a:t>N</a:t>
            </a:r>
            <a:r>
              <a:rPr lang="vi-VN" sz="2000" b="1" i="0" u="none" strike="noStrike" cap="none">
                <a:solidFill>
                  <a:srgbClr val="000000"/>
                </a:solidFill>
                <a:latin typeface="Montserrat"/>
                <a:ea typeface="Montserrat"/>
                <a:cs typeface="Montserrat"/>
                <a:sym typeface="Montserrat"/>
              </a:rPr>
              <a:t>hiều frameword, thư viện</a:t>
            </a:r>
            <a:endParaRPr lang="vi-VN" sz="2000" b="1" i="0" u="none" strike="noStrike" cap="none" dirty="0">
              <a:solidFill>
                <a:srgbClr val="3333CC"/>
              </a:solidFill>
              <a:latin typeface="Montserrat"/>
              <a:ea typeface="Montserrat"/>
              <a:cs typeface="Montserrat"/>
              <a:sym typeface="Montserrat"/>
            </a:endParaRPr>
          </a:p>
        </p:txBody>
      </p:sp>
      <p:sp>
        <p:nvSpPr>
          <p:cNvPr id="20" name="Google Shape;399;p68">
            <a:extLst>
              <a:ext uri="{FF2B5EF4-FFF2-40B4-BE49-F238E27FC236}">
                <a16:creationId xmlns:a16="http://schemas.microsoft.com/office/drawing/2014/main" id="{A0ECAE3C-0C6B-510F-2BC1-623E65B2FAF3}"/>
              </a:ext>
            </a:extLst>
          </p:cNvPr>
          <p:cNvSpPr/>
          <p:nvPr/>
        </p:nvSpPr>
        <p:spPr>
          <a:xfrm>
            <a:off x="5528134" y="2571750"/>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Mã nguồn mở</a:t>
            </a:r>
            <a:endParaRPr sz="2000" b="1" i="0" u="none" strike="noStrike" cap="none" dirty="0">
              <a:solidFill>
                <a:srgbClr val="3333CC"/>
              </a:solidFill>
              <a:latin typeface="Montserrat"/>
              <a:ea typeface="Montserrat"/>
              <a:cs typeface="Montserrat"/>
              <a:sym typeface="Montserrat"/>
            </a:endParaRPr>
          </a:p>
        </p:txBody>
      </p:sp>
      <p:sp>
        <p:nvSpPr>
          <p:cNvPr id="21" name="Google Shape;399;p68">
            <a:extLst>
              <a:ext uri="{FF2B5EF4-FFF2-40B4-BE49-F238E27FC236}">
                <a16:creationId xmlns:a16="http://schemas.microsoft.com/office/drawing/2014/main" id="{6D8C3F11-358B-E17A-ACEF-E513914C6699}"/>
              </a:ext>
            </a:extLst>
          </p:cNvPr>
          <p:cNvSpPr/>
          <p:nvPr/>
        </p:nvSpPr>
        <p:spPr>
          <a:xfrm>
            <a:off x="5528134" y="1737471"/>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Chạy được trên hầu hết các thiết bị</a:t>
            </a:r>
            <a:endParaRPr lang="en-US" sz="2000" b="1" i="0" u="none" strike="noStrike" cap="none" dirty="0">
              <a:solidFill>
                <a:srgbClr val="3333CC"/>
              </a:solidFill>
              <a:latin typeface="Montserrat"/>
              <a:ea typeface="Montserrat"/>
              <a:cs typeface="Montserrat"/>
              <a:sym typeface="Montserrat"/>
            </a:endParaRPr>
          </a:p>
        </p:txBody>
      </p:sp>
      <p:sp>
        <p:nvSpPr>
          <p:cNvPr id="22" name="Google Shape;399;p68">
            <a:extLst>
              <a:ext uri="{FF2B5EF4-FFF2-40B4-BE49-F238E27FC236}">
                <a16:creationId xmlns:a16="http://schemas.microsoft.com/office/drawing/2014/main" id="{5EAEB2D9-08AD-26F5-2036-F7F5DFDC4E9F}"/>
              </a:ext>
            </a:extLst>
          </p:cNvPr>
          <p:cNvSpPr/>
          <p:nvPr/>
        </p:nvSpPr>
        <p:spPr>
          <a:xfrm>
            <a:off x="5528134" y="3414952"/>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Khả năng mở rộng</a:t>
            </a:r>
            <a:endParaRPr sz="2000" b="1" i="0" u="none" strike="noStrike" cap="none" dirty="0">
              <a:solidFill>
                <a:srgbClr val="3333CC"/>
              </a:solidFill>
              <a:latin typeface="Montserrat"/>
              <a:ea typeface="Montserrat"/>
              <a:cs typeface="Montserrat"/>
              <a:sym typeface="Montserrat"/>
            </a:endParaRPr>
          </a:p>
        </p:txBody>
      </p:sp>
      <p:sp>
        <p:nvSpPr>
          <p:cNvPr id="7" name="Google Shape;401;p68">
            <a:extLst>
              <a:ext uri="{FF2B5EF4-FFF2-40B4-BE49-F238E27FC236}">
                <a16:creationId xmlns:a16="http://schemas.microsoft.com/office/drawing/2014/main" id="{02FC1A1F-38FB-5613-D75A-CA3C72AD2BC3}"/>
              </a:ext>
            </a:extLst>
          </p:cNvPr>
          <p:cNvSpPr/>
          <p:nvPr/>
        </p:nvSpPr>
        <p:spPr>
          <a:xfrm>
            <a:off x="720000" y="995377"/>
            <a:ext cx="8279621" cy="646290"/>
          </a:xfrm>
          <a:prstGeom prst="rect">
            <a:avLst/>
          </a:prstGeom>
          <a:noFill/>
          <a:ln>
            <a:noFill/>
          </a:ln>
        </p:spPr>
        <p:txBody>
          <a:bodyPr spcFirstLastPara="1" wrap="square" lIns="91425" tIns="45700" rIns="91425" bIns="45700" anchor="t" anchorCtr="0">
            <a:spAutoFit/>
          </a:bodyPr>
          <a:lstStyle/>
          <a:p>
            <a:r>
              <a:rPr lang="vi-VN" sz="1800" i="0">
                <a:solidFill>
                  <a:schemeClr val="tx1"/>
                </a:solidFill>
                <a:latin typeface="Montserrat" panose="00000500000000000000" pitchFamily="2" charset="0"/>
              </a:rPr>
              <a:t>JavaScript là ngôn ngữ lập trình website phổ biến hiện nay, nó được tích hợp và nhúng vào HTML giúp website trở nên sống động hơn</a:t>
            </a:r>
            <a:endParaRPr lang="en-US" sz="1800" i="0">
              <a:solidFill>
                <a:schemeClr val="tx1"/>
              </a:solidFill>
              <a:latin typeface="Montserrat" panose="00000500000000000000" pitchFamily="2" charset="0"/>
            </a:endParaRPr>
          </a:p>
        </p:txBody>
      </p:sp>
      <p:pic>
        <p:nvPicPr>
          <p:cNvPr id="8" name="Picture 8" descr="JavaScript Tutorial">
            <a:extLst>
              <a:ext uri="{FF2B5EF4-FFF2-40B4-BE49-F238E27FC236}">
                <a16:creationId xmlns:a16="http://schemas.microsoft.com/office/drawing/2014/main" id="{434F7BCE-B744-8E49-2DB3-52872E21A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00" y="1863176"/>
            <a:ext cx="1969294" cy="1969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432430"/>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B0F0"/>
                </a:solidFill>
                <a:latin typeface="Montserrat ExtraBold" panose="00000900000000000000" pitchFamily="2" charset="0"/>
              </a:rPr>
              <a:t>MYSQL</a:t>
            </a:r>
            <a:endParaRPr>
              <a:solidFill>
                <a:srgbClr val="00B0F0"/>
              </a:solidFill>
              <a:latin typeface="Montserrat ExtraBold" panose="00000900000000000000" pitchFamily="2" charset="0"/>
            </a:endParaRPr>
          </a:p>
        </p:txBody>
      </p:sp>
      <p:sp>
        <p:nvSpPr>
          <p:cNvPr id="2" name="Google Shape;399;p68">
            <a:extLst>
              <a:ext uri="{FF2B5EF4-FFF2-40B4-BE49-F238E27FC236}">
                <a16:creationId xmlns:a16="http://schemas.microsoft.com/office/drawing/2014/main" id="{CCEEFBB9-46CD-AE08-B368-AA525B2B2A9E}"/>
              </a:ext>
            </a:extLst>
          </p:cNvPr>
          <p:cNvSpPr/>
          <p:nvPr/>
        </p:nvSpPr>
        <p:spPr>
          <a:xfrm>
            <a:off x="2739739" y="156807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Cơ sở dữ liệu quan hệ</a:t>
            </a:r>
            <a:endParaRPr lang="en-US" sz="2000" b="1" i="0" u="none" strike="noStrike" cap="none" dirty="0">
              <a:solidFill>
                <a:srgbClr val="3333CC"/>
              </a:solidFill>
              <a:latin typeface="Montserrat"/>
              <a:ea typeface="Montserrat"/>
              <a:cs typeface="Montserrat"/>
              <a:sym typeface="Montserrat"/>
            </a:endParaRPr>
          </a:p>
        </p:txBody>
      </p:sp>
      <p:sp>
        <p:nvSpPr>
          <p:cNvPr id="18" name="Google Shape;399;p68">
            <a:extLst>
              <a:ext uri="{FF2B5EF4-FFF2-40B4-BE49-F238E27FC236}">
                <a16:creationId xmlns:a16="http://schemas.microsoft.com/office/drawing/2014/main" id="{7DE34AA9-293A-96CD-4CD7-A361D69B2E96}"/>
              </a:ext>
            </a:extLst>
          </p:cNvPr>
          <p:cNvSpPr/>
          <p:nvPr/>
        </p:nvSpPr>
        <p:spPr>
          <a:xfrm>
            <a:off x="2739739" y="2411279"/>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latin typeface="Montserrat"/>
                <a:ea typeface="Montserrat"/>
                <a:cs typeface="Montserrat"/>
                <a:sym typeface="Montserrat"/>
              </a:rPr>
              <a:t>Mã nguồn mở</a:t>
            </a:r>
            <a:endParaRPr sz="2000" b="1" i="0" u="none" strike="noStrike" cap="none" dirty="0">
              <a:solidFill>
                <a:srgbClr val="3333CC"/>
              </a:solidFill>
              <a:latin typeface="Montserrat"/>
              <a:ea typeface="Montserrat"/>
              <a:cs typeface="Montserrat"/>
              <a:sym typeface="Montserrat"/>
            </a:endParaRPr>
          </a:p>
        </p:txBody>
      </p:sp>
      <p:sp>
        <p:nvSpPr>
          <p:cNvPr id="19" name="Google Shape;399;p68">
            <a:extLst>
              <a:ext uri="{FF2B5EF4-FFF2-40B4-BE49-F238E27FC236}">
                <a16:creationId xmlns:a16="http://schemas.microsoft.com/office/drawing/2014/main" id="{A02A5162-8C99-5BDF-B7FD-153BD0116336}"/>
              </a:ext>
            </a:extLst>
          </p:cNvPr>
          <p:cNvSpPr/>
          <p:nvPr/>
        </p:nvSpPr>
        <p:spPr>
          <a:xfrm>
            <a:off x="2739739" y="3254481"/>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b="1" i="0" u="none" strike="noStrike" cap="none">
                <a:solidFill>
                  <a:srgbClr val="000000"/>
                </a:solidFill>
                <a:latin typeface="Montserrat"/>
                <a:ea typeface="Montserrat"/>
                <a:cs typeface="Montserrat"/>
                <a:sym typeface="Montserrat"/>
              </a:rPr>
              <a:t>Tính tương thích rộng</a:t>
            </a:r>
            <a:endParaRPr lang="vi-VN" sz="2000" b="1" i="0" u="none" strike="noStrike" cap="none" dirty="0">
              <a:solidFill>
                <a:srgbClr val="3333CC"/>
              </a:solidFill>
              <a:latin typeface="Montserrat"/>
              <a:ea typeface="Montserrat"/>
              <a:cs typeface="Montserrat"/>
              <a:sym typeface="Montserrat"/>
            </a:endParaRPr>
          </a:p>
        </p:txBody>
      </p:sp>
      <p:sp>
        <p:nvSpPr>
          <p:cNvPr id="20" name="Google Shape;399;p68">
            <a:extLst>
              <a:ext uri="{FF2B5EF4-FFF2-40B4-BE49-F238E27FC236}">
                <a16:creationId xmlns:a16="http://schemas.microsoft.com/office/drawing/2014/main" id="{A0ECAE3C-0C6B-510F-2BC1-623E65B2FAF3}"/>
              </a:ext>
            </a:extLst>
          </p:cNvPr>
          <p:cNvSpPr/>
          <p:nvPr/>
        </p:nvSpPr>
        <p:spPr>
          <a:xfrm>
            <a:off x="5830642" y="2806982"/>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Hỗ trợ đa ngôn ngữ lập trình</a:t>
            </a:r>
            <a:endParaRPr sz="2000" b="1" i="0" u="none" strike="noStrike" cap="none" dirty="0">
              <a:solidFill>
                <a:srgbClr val="3333CC"/>
              </a:solidFill>
              <a:latin typeface="Montserrat"/>
              <a:ea typeface="Montserrat"/>
              <a:cs typeface="Montserrat"/>
              <a:sym typeface="Montserrat"/>
            </a:endParaRPr>
          </a:p>
        </p:txBody>
      </p:sp>
      <p:sp>
        <p:nvSpPr>
          <p:cNvPr id="21" name="Google Shape;399;p68">
            <a:extLst>
              <a:ext uri="{FF2B5EF4-FFF2-40B4-BE49-F238E27FC236}">
                <a16:creationId xmlns:a16="http://schemas.microsoft.com/office/drawing/2014/main" id="{6D8C3F11-358B-E17A-ACEF-E513914C6699}"/>
              </a:ext>
            </a:extLst>
          </p:cNvPr>
          <p:cNvSpPr/>
          <p:nvPr/>
        </p:nvSpPr>
        <p:spPr>
          <a:xfrm>
            <a:off x="5844165" y="1890888"/>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ontserrat"/>
                <a:ea typeface="Montserrat"/>
                <a:cs typeface="Montserrat"/>
                <a:sym typeface="Montserrat"/>
              </a:rPr>
              <a:t>Rất dễ sử dụng</a:t>
            </a:r>
            <a:endParaRPr lang="en-US" sz="2000" b="1" i="0" u="none" strike="noStrike" cap="none" dirty="0">
              <a:solidFill>
                <a:srgbClr val="3333CC"/>
              </a:solidFill>
              <a:latin typeface="Montserrat"/>
              <a:ea typeface="Montserrat"/>
              <a:cs typeface="Montserrat"/>
              <a:sym typeface="Montserrat"/>
            </a:endParaRPr>
          </a:p>
        </p:txBody>
      </p:sp>
      <p:sp>
        <p:nvSpPr>
          <p:cNvPr id="7" name="Google Shape;401;p68">
            <a:extLst>
              <a:ext uri="{FF2B5EF4-FFF2-40B4-BE49-F238E27FC236}">
                <a16:creationId xmlns:a16="http://schemas.microsoft.com/office/drawing/2014/main" id="{02FC1A1F-38FB-5613-D75A-CA3C72AD2BC3}"/>
              </a:ext>
            </a:extLst>
          </p:cNvPr>
          <p:cNvSpPr/>
          <p:nvPr/>
        </p:nvSpPr>
        <p:spPr>
          <a:xfrm>
            <a:off x="720000" y="995377"/>
            <a:ext cx="8279621" cy="369291"/>
          </a:xfrm>
          <a:prstGeom prst="rect">
            <a:avLst/>
          </a:prstGeom>
          <a:noFill/>
          <a:ln>
            <a:noFill/>
          </a:ln>
        </p:spPr>
        <p:txBody>
          <a:bodyPr spcFirstLastPara="1" wrap="square" lIns="91425" tIns="45700" rIns="91425" bIns="45700" anchor="t" anchorCtr="0">
            <a:spAutoFit/>
          </a:bodyPr>
          <a:lstStyle/>
          <a:p>
            <a:r>
              <a:rPr lang="en-US" sz="1800" i="0">
                <a:solidFill>
                  <a:schemeClr val="tx1"/>
                </a:solidFill>
                <a:latin typeface="Montserrat" panose="00000500000000000000" pitchFamily="2" charset="0"/>
              </a:rPr>
              <a:t>Cơ sở dữ liệu được sử dụng trong dự án là MySQL</a:t>
            </a:r>
          </a:p>
        </p:txBody>
      </p:sp>
      <p:pic>
        <p:nvPicPr>
          <p:cNvPr id="3" name="Picture 2" descr="A logo with a dolphin&#10;&#10;Description automatically generated">
            <a:extLst>
              <a:ext uri="{FF2B5EF4-FFF2-40B4-BE49-F238E27FC236}">
                <a16:creationId xmlns:a16="http://schemas.microsoft.com/office/drawing/2014/main" id="{8BB5D58D-A6A4-220C-C6E3-A58CE3184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66" y="1972384"/>
            <a:ext cx="2305318" cy="1558651"/>
          </a:xfrm>
          <a:prstGeom prst="rect">
            <a:avLst/>
          </a:prstGeom>
        </p:spPr>
      </p:pic>
    </p:spTree>
    <p:extLst>
      <p:ext uri="{BB962C8B-B14F-4D97-AF65-F5344CB8AC3E}">
        <p14:creationId xmlns:p14="http://schemas.microsoft.com/office/powerpoint/2010/main" val="2986078606"/>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alphaModFix/>
          </a:blip>
          <a:srcRect l="28908" t="43493" r="17025"/>
          <a:stretch/>
        </p:blipFill>
        <p:spPr>
          <a:xfrm rot="-4812664">
            <a:off x="-1692943" y="589264"/>
            <a:ext cx="5853222" cy="3964969"/>
          </a:xfrm>
          <a:prstGeom prst="rect">
            <a:avLst/>
          </a:prstGeom>
          <a:noFill/>
          <a:ln>
            <a:noFill/>
          </a:ln>
        </p:spPr>
      </p:pic>
      <p:sp>
        <p:nvSpPr>
          <p:cNvPr id="265" name="Google Shape;265;p33"/>
          <p:cNvSpPr txBox="1">
            <a:spLocks noGrp="1"/>
          </p:cNvSpPr>
          <p:nvPr>
            <p:ph type="title"/>
          </p:nvPr>
        </p:nvSpPr>
        <p:spPr>
          <a:xfrm>
            <a:off x="894299" y="2334598"/>
            <a:ext cx="7933967" cy="98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ontserrat ExtraBold" panose="00000900000000000000" pitchFamily="2" charset="0"/>
              </a:rPr>
              <a:t>KẾT QUẢ ĐẠT ĐƯỢC</a:t>
            </a:r>
            <a:endParaRPr>
              <a:latin typeface="Montserrat ExtraBold" panose="00000900000000000000" pitchFamily="2" charset="0"/>
            </a:endParaRPr>
          </a:p>
        </p:txBody>
      </p:sp>
      <p:sp>
        <p:nvSpPr>
          <p:cNvPr id="267" name="Google Shape;267;p33"/>
          <p:cNvSpPr txBox="1">
            <a:spLocks noGrp="1"/>
          </p:cNvSpPr>
          <p:nvPr>
            <p:ph type="title" idx="2"/>
          </p:nvPr>
        </p:nvSpPr>
        <p:spPr>
          <a:xfrm>
            <a:off x="3875352" y="1287735"/>
            <a:ext cx="1464998"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04</a:t>
            </a:r>
            <a:endParaRPr>
              <a:latin typeface="Montserrat ExtraBold" panose="00000900000000000000" pitchFamily="2" charset="0"/>
            </a:endParaRPr>
          </a:p>
        </p:txBody>
      </p:sp>
    </p:spTree>
    <p:extLst>
      <p:ext uri="{BB962C8B-B14F-4D97-AF65-F5344CB8AC3E}">
        <p14:creationId xmlns:p14="http://schemas.microsoft.com/office/powerpoint/2010/main" val="3867193247"/>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B0F0"/>
                </a:solidFill>
                <a:latin typeface="Montserrat ExtraBold" panose="00000900000000000000" pitchFamily="2" charset="0"/>
              </a:rPr>
              <a:t>KẾT QUẢ ĐẠT ĐƯỢC</a:t>
            </a:r>
            <a:endParaRPr>
              <a:solidFill>
                <a:srgbClr val="00B0F0"/>
              </a:solidFill>
              <a:latin typeface="Montserrat ExtraBold" panose="00000900000000000000" pitchFamily="2" charset="0"/>
            </a:endParaRPr>
          </a:p>
        </p:txBody>
      </p:sp>
      <p:sp>
        <p:nvSpPr>
          <p:cNvPr id="7" name="Google Shape;401;p68">
            <a:extLst>
              <a:ext uri="{FF2B5EF4-FFF2-40B4-BE49-F238E27FC236}">
                <a16:creationId xmlns:a16="http://schemas.microsoft.com/office/drawing/2014/main" id="{02FC1A1F-38FB-5613-D75A-CA3C72AD2BC3}"/>
              </a:ext>
            </a:extLst>
          </p:cNvPr>
          <p:cNvSpPr/>
          <p:nvPr/>
        </p:nvSpPr>
        <p:spPr>
          <a:xfrm>
            <a:off x="720000" y="995377"/>
            <a:ext cx="827962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1800" b="0" i="0" u="none" strike="noStrike" cap="none">
                <a:solidFill>
                  <a:schemeClr val="tx1"/>
                </a:solidFill>
                <a:latin typeface="Montserrat"/>
                <a:ea typeface="Montserrat"/>
                <a:cs typeface="Montserrat"/>
                <a:sym typeface="Montserrat"/>
              </a:rPr>
              <a:t>Về phần Front-End xây dựng hoàn thiện giao diện người dùng</a:t>
            </a:r>
            <a:endParaRPr lang="vi-VN" sz="1800" b="0" i="0" u="none" strike="noStrike" cap="none" dirty="0">
              <a:solidFill>
                <a:schemeClr val="tx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5E57C10A-3810-EA52-DCC9-B32587DE3E07}"/>
              </a:ext>
            </a:extLst>
          </p:cNvPr>
          <p:cNvPicPr>
            <a:picLocks noChangeAspect="1"/>
          </p:cNvPicPr>
          <p:nvPr/>
        </p:nvPicPr>
        <p:blipFill>
          <a:blip r:embed="rId3"/>
          <a:stretch>
            <a:fillRect/>
          </a:stretch>
        </p:blipFill>
        <p:spPr>
          <a:xfrm>
            <a:off x="3320288" y="3040702"/>
            <a:ext cx="2503424" cy="1408176"/>
          </a:xfrm>
          <a:prstGeom prst="rect">
            <a:avLst/>
          </a:prstGeom>
        </p:spPr>
      </p:pic>
      <p:pic>
        <p:nvPicPr>
          <p:cNvPr id="6" name="Picture 5">
            <a:extLst>
              <a:ext uri="{FF2B5EF4-FFF2-40B4-BE49-F238E27FC236}">
                <a16:creationId xmlns:a16="http://schemas.microsoft.com/office/drawing/2014/main" id="{20282845-CF3C-DBB1-910B-0C0E0AE3EB48}"/>
              </a:ext>
            </a:extLst>
          </p:cNvPr>
          <p:cNvPicPr>
            <a:picLocks noChangeAspect="1"/>
          </p:cNvPicPr>
          <p:nvPr/>
        </p:nvPicPr>
        <p:blipFill>
          <a:blip r:embed="rId4"/>
          <a:stretch>
            <a:fillRect/>
          </a:stretch>
        </p:blipFill>
        <p:spPr>
          <a:xfrm>
            <a:off x="6256848" y="2976305"/>
            <a:ext cx="2503424" cy="1408176"/>
          </a:xfrm>
          <a:prstGeom prst="rect">
            <a:avLst/>
          </a:prstGeom>
        </p:spPr>
      </p:pic>
      <p:pic>
        <p:nvPicPr>
          <p:cNvPr id="8" name="Picture 7">
            <a:extLst>
              <a:ext uri="{FF2B5EF4-FFF2-40B4-BE49-F238E27FC236}">
                <a16:creationId xmlns:a16="http://schemas.microsoft.com/office/drawing/2014/main" id="{5549FF0D-4ED2-3556-FF9C-585E3297263A}"/>
              </a:ext>
            </a:extLst>
          </p:cNvPr>
          <p:cNvPicPr>
            <a:picLocks noChangeAspect="1"/>
          </p:cNvPicPr>
          <p:nvPr/>
        </p:nvPicPr>
        <p:blipFill>
          <a:blip r:embed="rId5"/>
          <a:stretch>
            <a:fillRect/>
          </a:stretch>
        </p:blipFill>
        <p:spPr>
          <a:xfrm>
            <a:off x="3320288" y="1364668"/>
            <a:ext cx="2503424" cy="1408176"/>
          </a:xfrm>
          <a:prstGeom prst="rect">
            <a:avLst/>
          </a:prstGeom>
        </p:spPr>
      </p:pic>
      <p:pic>
        <p:nvPicPr>
          <p:cNvPr id="9" name="Picture 8">
            <a:extLst>
              <a:ext uri="{FF2B5EF4-FFF2-40B4-BE49-F238E27FC236}">
                <a16:creationId xmlns:a16="http://schemas.microsoft.com/office/drawing/2014/main" id="{1978BF27-FB96-F659-11B1-48A163F7E585}"/>
              </a:ext>
            </a:extLst>
          </p:cNvPr>
          <p:cNvPicPr>
            <a:picLocks noChangeAspect="1"/>
          </p:cNvPicPr>
          <p:nvPr/>
        </p:nvPicPr>
        <p:blipFill>
          <a:blip r:embed="rId6"/>
          <a:stretch>
            <a:fillRect/>
          </a:stretch>
        </p:blipFill>
        <p:spPr>
          <a:xfrm>
            <a:off x="383728" y="1466398"/>
            <a:ext cx="2503425" cy="1408176"/>
          </a:xfrm>
          <a:prstGeom prst="rect">
            <a:avLst/>
          </a:prstGeom>
        </p:spPr>
      </p:pic>
      <p:pic>
        <p:nvPicPr>
          <p:cNvPr id="10" name="Picture 9" descr="A screenshot of a video&#10;&#10;Description automatically generated">
            <a:extLst>
              <a:ext uri="{FF2B5EF4-FFF2-40B4-BE49-F238E27FC236}">
                <a16:creationId xmlns:a16="http://schemas.microsoft.com/office/drawing/2014/main" id="{7045B896-A838-DC5C-22B2-77F28124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728" y="3040702"/>
            <a:ext cx="2503424" cy="1408176"/>
          </a:xfrm>
          <a:prstGeom prst="rect">
            <a:avLst/>
          </a:prstGeom>
        </p:spPr>
      </p:pic>
      <p:pic>
        <p:nvPicPr>
          <p:cNvPr id="2" name="Picture 1">
            <a:extLst>
              <a:ext uri="{FF2B5EF4-FFF2-40B4-BE49-F238E27FC236}">
                <a16:creationId xmlns:a16="http://schemas.microsoft.com/office/drawing/2014/main" id="{A5147C9A-2CC1-BCF1-FF61-E6A10AE54812}"/>
              </a:ext>
            </a:extLst>
          </p:cNvPr>
          <p:cNvPicPr>
            <a:picLocks noChangeAspect="1"/>
          </p:cNvPicPr>
          <p:nvPr/>
        </p:nvPicPr>
        <p:blipFill>
          <a:blip r:embed="rId8"/>
          <a:stretch>
            <a:fillRect/>
          </a:stretch>
        </p:blipFill>
        <p:spPr>
          <a:xfrm>
            <a:off x="6256847" y="1272339"/>
            <a:ext cx="2503424" cy="1408176"/>
          </a:xfrm>
          <a:prstGeom prst="rect">
            <a:avLst/>
          </a:prstGeom>
        </p:spPr>
      </p:pic>
    </p:spTree>
    <p:extLst>
      <p:ext uri="{BB962C8B-B14F-4D97-AF65-F5344CB8AC3E}">
        <p14:creationId xmlns:p14="http://schemas.microsoft.com/office/powerpoint/2010/main" val="3494821942"/>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B0F0"/>
                </a:solidFill>
                <a:latin typeface="Montserrat ExtraBold" panose="00000900000000000000" pitchFamily="2" charset="0"/>
              </a:rPr>
              <a:t>KẾT QUẢ ĐẠT ĐƯỢC</a:t>
            </a:r>
            <a:endParaRPr>
              <a:solidFill>
                <a:srgbClr val="00B0F0"/>
              </a:solidFill>
              <a:latin typeface="Montserrat ExtraBold" panose="00000900000000000000" pitchFamily="2" charset="0"/>
            </a:endParaRPr>
          </a:p>
        </p:txBody>
      </p:sp>
      <p:sp>
        <p:nvSpPr>
          <p:cNvPr id="7" name="Google Shape;401;p68">
            <a:extLst>
              <a:ext uri="{FF2B5EF4-FFF2-40B4-BE49-F238E27FC236}">
                <a16:creationId xmlns:a16="http://schemas.microsoft.com/office/drawing/2014/main" id="{02FC1A1F-38FB-5613-D75A-CA3C72AD2BC3}"/>
              </a:ext>
            </a:extLst>
          </p:cNvPr>
          <p:cNvSpPr/>
          <p:nvPr/>
        </p:nvSpPr>
        <p:spPr>
          <a:xfrm>
            <a:off x="720000" y="995377"/>
            <a:ext cx="827962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tx1"/>
                </a:solidFill>
                <a:latin typeface="Montserrat"/>
                <a:ea typeface="Montserrat"/>
                <a:cs typeface="Montserrat"/>
                <a:sym typeface="Montserrat"/>
              </a:rPr>
              <a:t>Về phần Admin xây dựng website quản lý </a:t>
            </a:r>
            <a:endParaRPr lang="en-US" sz="1800" b="0" i="0" u="none" strike="noStrike" cap="none" dirty="0">
              <a:solidFill>
                <a:schemeClr val="tx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746BAC10-FB20-6FC0-CE23-CE0533B62FE8}"/>
              </a:ext>
            </a:extLst>
          </p:cNvPr>
          <p:cNvPicPr>
            <a:picLocks noChangeAspect="1"/>
          </p:cNvPicPr>
          <p:nvPr/>
        </p:nvPicPr>
        <p:blipFill>
          <a:blip r:embed="rId3"/>
          <a:stretch>
            <a:fillRect/>
          </a:stretch>
        </p:blipFill>
        <p:spPr>
          <a:xfrm>
            <a:off x="525644" y="1440296"/>
            <a:ext cx="2503424" cy="1408176"/>
          </a:xfrm>
          <a:prstGeom prst="rect">
            <a:avLst/>
          </a:prstGeom>
        </p:spPr>
      </p:pic>
      <p:pic>
        <p:nvPicPr>
          <p:cNvPr id="3" name="Picture 2">
            <a:extLst>
              <a:ext uri="{FF2B5EF4-FFF2-40B4-BE49-F238E27FC236}">
                <a16:creationId xmlns:a16="http://schemas.microsoft.com/office/drawing/2014/main" id="{1E5F0EB2-7A0C-5F67-6AAF-8D1DA9FB1ADE}"/>
              </a:ext>
            </a:extLst>
          </p:cNvPr>
          <p:cNvPicPr>
            <a:picLocks noChangeAspect="1"/>
          </p:cNvPicPr>
          <p:nvPr/>
        </p:nvPicPr>
        <p:blipFill>
          <a:blip r:embed="rId4"/>
          <a:stretch>
            <a:fillRect/>
          </a:stretch>
        </p:blipFill>
        <p:spPr>
          <a:xfrm>
            <a:off x="6114932" y="1440296"/>
            <a:ext cx="2503424" cy="1408176"/>
          </a:xfrm>
          <a:prstGeom prst="rect">
            <a:avLst/>
          </a:prstGeom>
        </p:spPr>
      </p:pic>
      <p:pic>
        <p:nvPicPr>
          <p:cNvPr id="4" name="Picture 3">
            <a:extLst>
              <a:ext uri="{FF2B5EF4-FFF2-40B4-BE49-F238E27FC236}">
                <a16:creationId xmlns:a16="http://schemas.microsoft.com/office/drawing/2014/main" id="{684C5544-BF16-4BB1-FAAB-11C41A95B404}"/>
              </a:ext>
            </a:extLst>
          </p:cNvPr>
          <p:cNvPicPr>
            <a:picLocks noChangeAspect="1"/>
          </p:cNvPicPr>
          <p:nvPr/>
        </p:nvPicPr>
        <p:blipFill>
          <a:blip r:embed="rId5"/>
          <a:stretch>
            <a:fillRect/>
          </a:stretch>
        </p:blipFill>
        <p:spPr>
          <a:xfrm>
            <a:off x="4489070" y="3290299"/>
            <a:ext cx="2503424" cy="1408176"/>
          </a:xfrm>
          <a:prstGeom prst="rect">
            <a:avLst/>
          </a:prstGeom>
        </p:spPr>
      </p:pic>
      <p:pic>
        <p:nvPicPr>
          <p:cNvPr id="11" name="Picture 10">
            <a:extLst>
              <a:ext uri="{FF2B5EF4-FFF2-40B4-BE49-F238E27FC236}">
                <a16:creationId xmlns:a16="http://schemas.microsoft.com/office/drawing/2014/main" id="{CFB87716-22D3-89EF-1626-61BB73C835DB}"/>
              </a:ext>
            </a:extLst>
          </p:cNvPr>
          <p:cNvPicPr>
            <a:picLocks noChangeAspect="1"/>
          </p:cNvPicPr>
          <p:nvPr/>
        </p:nvPicPr>
        <p:blipFill>
          <a:blip r:embed="rId6"/>
          <a:stretch>
            <a:fillRect/>
          </a:stretch>
        </p:blipFill>
        <p:spPr>
          <a:xfrm>
            <a:off x="3320288" y="1440296"/>
            <a:ext cx="2503424" cy="1408176"/>
          </a:xfrm>
          <a:prstGeom prst="rect">
            <a:avLst/>
          </a:prstGeom>
        </p:spPr>
      </p:pic>
      <p:pic>
        <p:nvPicPr>
          <p:cNvPr id="12" name="Picture 11">
            <a:extLst>
              <a:ext uri="{FF2B5EF4-FFF2-40B4-BE49-F238E27FC236}">
                <a16:creationId xmlns:a16="http://schemas.microsoft.com/office/drawing/2014/main" id="{F3E2339D-9EA4-5F80-E9E6-B607B1C0A377}"/>
              </a:ext>
            </a:extLst>
          </p:cNvPr>
          <p:cNvPicPr>
            <a:picLocks noChangeAspect="1"/>
          </p:cNvPicPr>
          <p:nvPr/>
        </p:nvPicPr>
        <p:blipFill>
          <a:blip r:embed="rId7"/>
          <a:stretch>
            <a:fillRect/>
          </a:stretch>
        </p:blipFill>
        <p:spPr>
          <a:xfrm>
            <a:off x="1777356" y="3271043"/>
            <a:ext cx="2503424" cy="1408176"/>
          </a:xfrm>
          <a:prstGeom prst="rect">
            <a:avLst/>
          </a:prstGeom>
        </p:spPr>
      </p:pic>
    </p:spTree>
    <p:extLst>
      <p:ext uri="{BB962C8B-B14F-4D97-AF65-F5344CB8AC3E}">
        <p14:creationId xmlns:p14="http://schemas.microsoft.com/office/powerpoint/2010/main" val="2505754497"/>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alphaModFix/>
          </a:blip>
          <a:srcRect l="28908" t="43493" r="17025"/>
          <a:stretch/>
        </p:blipFill>
        <p:spPr>
          <a:xfrm rot="-4812664">
            <a:off x="-1692943" y="589264"/>
            <a:ext cx="5853222" cy="3964969"/>
          </a:xfrm>
          <a:prstGeom prst="rect">
            <a:avLst/>
          </a:prstGeom>
          <a:noFill/>
          <a:ln>
            <a:noFill/>
          </a:ln>
        </p:spPr>
      </p:pic>
      <p:sp>
        <p:nvSpPr>
          <p:cNvPr id="265" name="Google Shape;265;p33"/>
          <p:cNvSpPr txBox="1">
            <a:spLocks noGrp="1"/>
          </p:cNvSpPr>
          <p:nvPr>
            <p:ph type="title"/>
          </p:nvPr>
        </p:nvSpPr>
        <p:spPr>
          <a:xfrm>
            <a:off x="894299" y="2334598"/>
            <a:ext cx="7933967" cy="98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ontserrat ExtraBold" panose="00000900000000000000" pitchFamily="2" charset="0"/>
              </a:rPr>
              <a:t>HƯỚNG PHÁT TRIỂN</a:t>
            </a:r>
            <a:endParaRPr>
              <a:latin typeface="Montserrat ExtraBold" panose="00000900000000000000" pitchFamily="2" charset="0"/>
            </a:endParaRPr>
          </a:p>
        </p:txBody>
      </p:sp>
      <p:sp>
        <p:nvSpPr>
          <p:cNvPr id="267" name="Google Shape;267;p33"/>
          <p:cNvSpPr txBox="1">
            <a:spLocks noGrp="1"/>
          </p:cNvSpPr>
          <p:nvPr>
            <p:ph type="title" idx="2"/>
          </p:nvPr>
        </p:nvSpPr>
        <p:spPr>
          <a:xfrm>
            <a:off x="3875352" y="1287735"/>
            <a:ext cx="1464998"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06</a:t>
            </a:r>
            <a:endParaRPr>
              <a:latin typeface="Montserrat ExtraBold" panose="00000900000000000000" pitchFamily="2" charset="0"/>
            </a:endParaRPr>
          </a:p>
        </p:txBody>
      </p:sp>
    </p:spTree>
    <p:extLst>
      <p:ext uri="{BB962C8B-B14F-4D97-AF65-F5344CB8AC3E}">
        <p14:creationId xmlns:p14="http://schemas.microsoft.com/office/powerpoint/2010/main" val="1519482006"/>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r="46167" b="58830"/>
          <a:stretch/>
        </p:blipFill>
        <p:spPr>
          <a:xfrm rot="-9899997" flipH="1">
            <a:off x="3809697" y="-639041"/>
            <a:ext cx="5827977" cy="2888634"/>
          </a:xfrm>
          <a:prstGeom prst="rect">
            <a:avLst/>
          </a:prstGeom>
          <a:noFill/>
          <a:ln>
            <a:noFill/>
          </a:ln>
        </p:spPr>
      </p:pic>
      <p:sp>
        <p:nvSpPr>
          <p:cNvPr id="274" name="Google Shape;274;p34"/>
          <p:cNvSpPr txBox="1">
            <a:spLocks noGrp="1"/>
          </p:cNvSpPr>
          <p:nvPr>
            <p:ph type="title"/>
          </p:nvPr>
        </p:nvSpPr>
        <p:spPr>
          <a:xfrm>
            <a:off x="404943" y="1195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0B0F0"/>
                </a:solidFill>
                <a:latin typeface="Montserrat ExtraBold" panose="00000900000000000000" pitchFamily="2" charset="0"/>
              </a:rPr>
              <a:t>HƯỚNG PHÁT TRIỂN</a:t>
            </a:r>
          </a:p>
        </p:txBody>
      </p:sp>
      <p:pic>
        <p:nvPicPr>
          <p:cNvPr id="282" name="Google Shape;282;p34"/>
          <p:cNvPicPr preferRelativeResize="0"/>
          <p:nvPr/>
        </p:nvPicPr>
        <p:blipFill rotWithShape="1">
          <a:blip r:embed="rId3">
            <a:alphaModFix/>
          </a:blip>
          <a:srcRect l="81081" b="47011"/>
          <a:stretch/>
        </p:blipFill>
        <p:spPr>
          <a:xfrm rot="8338326" flipH="1">
            <a:off x="-624838" y="2268504"/>
            <a:ext cx="2048071" cy="3718079"/>
          </a:xfrm>
          <a:prstGeom prst="rect">
            <a:avLst/>
          </a:prstGeom>
          <a:noFill/>
          <a:ln>
            <a:noFill/>
          </a:ln>
        </p:spPr>
      </p:pic>
      <p:grpSp>
        <p:nvGrpSpPr>
          <p:cNvPr id="291" name="Google Shape;226;p56">
            <a:extLst>
              <a:ext uri="{FF2B5EF4-FFF2-40B4-BE49-F238E27FC236}">
                <a16:creationId xmlns:a16="http://schemas.microsoft.com/office/drawing/2014/main" id="{56B0F94D-A890-92A3-23E3-A6A396F6FE02}"/>
              </a:ext>
            </a:extLst>
          </p:cNvPr>
          <p:cNvGrpSpPr/>
          <p:nvPr/>
        </p:nvGrpSpPr>
        <p:grpSpPr>
          <a:xfrm flipH="1">
            <a:off x="421815" y="1630519"/>
            <a:ext cx="6795528" cy="953906"/>
            <a:chOff x="5522299" y="1681858"/>
            <a:chExt cx="7576095" cy="953906"/>
          </a:xfrm>
        </p:grpSpPr>
        <p:cxnSp>
          <p:nvCxnSpPr>
            <p:cNvPr id="292" name="Google Shape;227;p56">
              <a:extLst>
                <a:ext uri="{FF2B5EF4-FFF2-40B4-BE49-F238E27FC236}">
                  <a16:creationId xmlns:a16="http://schemas.microsoft.com/office/drawing/2014/main" id="{C495E3EB-CF12-C01C-BE10-655EF7EB3055}"/>
                </a:ext>
              </a:extLst>
            </p:cNvPr>
            <p:cNvCxnSpPr/>
            <p:nvPr/>
          </p:nvCxnSpPr>
          <p:spPr>
            <a:xfrm>
              <a:off x="5821294" y="2477546"/>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293" name="Google Shape;228;p56">
              <a:extLst>
                <a:ext uri="{FF2B5EF4-FFF2-40B4-BE49-F238E27FC236}">
                  <a16:creationId xmlns:a16="http://schemas.microsoft.com/office/drawing/2014/main" id="{635E71FE-6481-B1C7-A167-BA50663FE656}"/>
                </a:ext>
              </a:extLst>
            </p:cNvPr>
            <p:cNvGrpSpPr/>
            <p:nvPr/>
          </p:nvGrpSpPr>
          <p:grpSpPr>
            <a:xfrm>
              <a:off x="6017061" y="2414384"/>
              <a:ext cx="221380" cy="221380"/>
              <a:chOff x="6017061" y="2038998"/>
              <a:chExt cx="221380" cy="221380"/>
            </a:xfrm>
          </p:grpSpPr>
          <p:sp>
            <p:nvSpPr>
              <p:cNvPr id="297" name="Google Shape;229;p56">
                <a:extLst>
                  <a:ext uri="{FF2B5EF4-FFF2-40B4-BE49-F238E27FC236}">
                    <a16:creationId xmlns:a16="http://schemas.microsoft.com/office/drawing/2014/main" id="{2A56086D-E485-DEC0-E5AE-168634E47BCF}"/>
                  </a:ext>
                </a:extLst>
              </p:cNvPr>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298" name="Google Shape;230;p56">
                <a:extLst>
                  <a:ext uri="{FF2B5EF4-FFF2-40B4-BE49-F238E27FC236}">
                    <a16:creationId xmlns:a16="http://schemas.microsoft.com/office/drawing/2014/main" id="{0399FE9B-6466-3F5C-56B9-F66068E25FD8}"/>
                  </a:ext>
                </a:extLst>
              </p:cNvPr>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294" name="Google Shape;231;p56">
              <a:extLst>
                <a:ext uri="{FF2B5EF4-FFF2-40B4-BE49-F238E27FC236}">
                  <a16:creationId xmlns:a16="http://schemas.microsoft.com/office/drawing/2014/main" id="{C3DC7DAA-41B8-52AD-A84C-902967BA36A0}"/>
                </a:ext>
              </a:extLst>
            </p:cNvPr>
            <p:cNvGrpSpPr/>
            <p:nvPr/>
          </p:nvGrpSpPr>
          <p:grpSpPr>
            <a:xfrm>
              <a:off x="5522299" y="1681858"/>
              <a:ext cx="7538476" cy="612001"/>
              <a:chOff x="5522299" y="1798511"/>
              <a:chExt cx="7538476" cy="520082"/>
            </a:xfrm>
          </p:grpSpPr>
          <p:sp>
            <p:nvSpPr>
              <p:cNvPr id="295" name="Google Shape;232;p56">
                <a:extLst>
                  <a:ext uri="{FF2B5EF4-FFF2-40B4-BE49-F238E27FC236}">
                    <a16:creationId xmlns:a16="http://schemas.microsoft.com/office/drawing/2014/main" id="{72C06269-B98E-4810-1174-A861DCDF886C}"/>
                  </a:ext>
                </a:extLst>
              </p:cNvPr>
              <p:cNvSpPr/>
              <p:nvPr/>
            </p:nvSpPr>
            <p:spPr>
              <a:xfrm>
                <a:off x="5522299" y="1798511"/>
                <a:ext cx="7538476"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chemeClr val="lt1"/>
                  </a:solidFill>
                  <a:latin typeface="Montserrat"/>
                  <a:ea typeface="Montserrat"/>
                  <a:cs typeface="Montserrat"/>
                  <a:sym typeface="Montserrat"/>
                </a:endParaRPr>
              </a:p>
            </p:txBody>
          </p:sp>
          <p:sp>
            <p:nvSpPr>
              <p:cNvPr id="296" name="Google Shape;233;p56">
                <a:extLst>
                  <a:ext uri="{FF2B5EF4-FFF2-40B4-BE49-F238E27FC236}">
                    <a16:creationId xmlns:a16="http://schemas.microsoft.com/office/drawing/2014/main" id="{F8CB41CE-5DD5-BDF7-C659-16E8D9F73797}"/>
                  </a:ext>
                </a:extLst>
              </p:cNvPr>
              <p:cNvSpPr txBox="1"/>
              <p:nvPr/>
            </p:nvSpPr>
            <p:spPr>
              <a:xfrm>
                <a:off x="5668231" y="1923623"/>
                <a:ext cx="7392543"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chemeClr val="lt1"/>
                    </a:solidFill>
                    <a:latin typeface="Montserrat"/>
                    <a:ea typeface="Montserrat"/>
                    <a:cs typeface="Montserrat"/>
                    <a:sym typeface="Montserrat"/>
                  </a:rPr>
                  <a:t>T</a:t>
                </a:r>
                <a:r>
                  <a:rPr lang="vi-VN" sz="2000" b="1">
                    <a:solidFill>
                      <a:schemeClr val="lt1"/>
                    </a:solidFill>
                    <a:latin typeface="Montserrat"/>
                    <a:ea typeface="Montserrat"/>
                    <a:cs typeface="Montserrat"/>
                    <a:sym typeface="Montserrat"/>
                  </a:rPr>
                  <a:t>ính năng video highlights các sự kiện thể thao</a:t>
                </a:r>
                <a:endParaRPr lang="da-DK" sz="2000" b="1" i="0" u="none" strike="noStrike" cap="none" dirty="0">
                  <a:solidFill>
                    <a:schemeClr val="lt1"/>
                  </a:solidFill>
                  <a:latin typeface="Montserrat"/>
                  <a:ea typeface="Montserrat"/>
                  <a:cs typeface="Montserrat"/>
                  <a:sym typeface="Montserrat"/>
                </a:endParaRPr>
              </a:p>
            </p:txBody>
          </p:sp>
        </p:grpSp>
      </p:grpSp>
      <p:grpSp>
        <p:nvGrpSpPr>
          <p:cNvPr id="300" name="Google Shape;236;p56">
            <a:extLst>
              <a:ext uri="{FF2B5EF4-FFF2-40B4-BE49-F238E27FC236}">
                <a16:creationId xmlns:a16="http://schemas.microsoft.com/office/drawing/2014/main" id="{657D0B8C-3DE3-847B-1848-4C16EB46D991}"/>
              </a:ext>
            </a:extLst>
          </p:cNvPr>
          <p:cNvGrpSpPr/>
          <p:nvPr/>
        </p:nvGrpSpPr>
        <p:grpSpPr>
          <a:xfrm>
            <a:off x="455559" y="789053"/>
            <a:ext cx="6761784" cy="771872"/>
            <a:chOff x="4292600" y="1822839"/>
            <a:chExt cx="7470536" cy="771872"/>
          </a:xfrm>
        </p:grpSpPr>
        <p:cxnSp>
          <p:nvCxnSpPr>
            <p:cNvPr id="302" name="Google Shape;237;p56">
              <a:extLst>
                <a:ext uri="{FF2B5EF4-FFF2-40B4-BE49-F238E27FC236}">
                  <a16:creationId xmlns:a16="http://schemas.microsoft.com/office/drawing/2014/main" id="{F4CBA349-EA94-F361-A3D2-D452044A3239}"/>
                </a:ext>
              </a:extLst>
            </p:cNvPr>
            <p:cNvCxnSpPr/>
            <p:nvPr/>
          </p:nvCxnSpPr>
          <p:spPr>
            <a:xfrm>
              <a:off x="4292600" y="2526631"/>
              <a:ext cx="7277100" cy="0"/>
            </a:xfrm>
            <a:prstGeom prst="straightConnector1">
              <a:avLst/>
            </a:prstGeom>
            <a:noFill/>
            <a:ln w="28575" cap="flat" cmpd="sng">
              <a:solidFill>
                <a:schemeClr val="accent4"/>
              </a:solidFill>
              <a:prstDash val="dash"/>
              <a:round/>
              <a:headEnd type="none" w="sm" len="sm"/>
              <a:tailEnd type="none" w="sm" len="sm"/>
            </a:ln>
          </p:spPr>
        </p:cxnSp>
        <p:sp>
          <p:nvSpPr>
            <p:cNvPr id="308" name="Google Shape;240;p56">
              <a:extLst>
                <a:ext uri="{FF2B5EF4-FFF2-40B4-BE49-F238E27FC236}">
                  <a16:creationId xmlns:a16="http://schemas.microsoft.com/office/drawing/2014/main" id="{E3E5BC22-4C80-192D-E679-AE5AC440E553}"/>
                </a:ext>
              </a:extLst>
            </p:cNvPr>
            <p:cNvSpPr/>
            <p:nvPr/>
          </p:nvSpPr>
          <p:spPr>
            <a:xfrm>
              <a:off x="6031617" y="2459507"/>
              <a:ext cx="128765"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nvGrpSpPr>
            <p:cNvPr id="304" name="Google Shape;241;p56">
              <a:extLst>
                <a:ext uri="{FF2B5EF4-FFF2-40B4-BE49-F238E27FC236}">
                  <a16:creationId xmlns:a16="http://schemas.microsoft.com/office/drawing/2014/main" id="{B7F17740-AE3C-B2BA-A9F4-E083A22D7B11}"/>
                </a:ext>
              </a:extLst>
            </p:cNvPr>
            <p:cNvGrpSpPr/>
            <p:nvPr/>
          </p:nvGrpSpPr>
          <p:grpSpPr>
            <a:xfrm>
              <a:off x="4292600" y="1822839"/>
              <a:ext cx="7470536" cy="612001"/>
              <a:chOff x="4292600" y="1918318"/>
              <a:chExt cx="7470536" cy="520082"/>
            </a:xfrm>
          </p:grpSpPr>
          <p:sp>
            <p:nvSpPr>
              <p:cNvPr id="305" name="Google Shape;242;p56">
                <a:extLst>
                  <a:ext uri="{FF2B5EF4-FFF2-40B4-BE49-F238E27FC236}">
                    <a16:creationId xmlns:a16="http://schemas.microsoft.com/office/drawing/2014/main" id="{BA409404-BCAD-492A-8FD5-C55E182A2D66}"/>
                  </a:ext>
                </a:extLst>
              </p:cNvPr>
              <p:cNvSpPr/>
              <p:nvPr/>
            </p:nvSpPr>
            <p:spPr>
              <a:xfrm>
                <a:off x="4292601" y="1918318"/>
                <a:ext cx="7470535"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chemeClr val="lt1"/>
                  </a:solidFill>
                  <a:latin typeface="Montserrat"/>
                  <a:ea typeface="Montserrat"/>
                  <a:cs typeface="Montserrat"/>
                  <a:sym typeface="Montserrat"/>
                </a:endParaRPr>
              </a:p>
            </p:txBody>
          </p:sp>
          <p:sp>
            <p:nvSpPr>
              <p:cNvPr id="306" name="Google Shape;243;p56">
                <a:extLst>
                  <a:ext uri="{FF2B5EF4-FFF2-40B4-BE49-F238E27FC236}">
                    <a16:creationId xmlns:a16="http://schemas.microsoft.com/office/drawing/2014/main" id="{7708BF9A-39BB-5AC9-E87A-7748CC8B8EEE}"/>
                  </a:ext>
                </a:extLst>
              </p:cNvPr>
              <p:cNvSpPr txBox="1"/>
              <p:nvPr/>
            </p:nvSpPr>
            <p:spPr>
              <a:xfrm>
                <a:off x="4292600" y="2037751"/>
                <a:ext cx="7352452"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Montserrat"/>
                    <a:ea typeface="Montserrat"/>
                    <a:cs typeface="Montserrat"/>
                    <a:sym typeface="Montserrat"/>
                  </a:rPr>
                  <a:t>Hệ thống th</a:t>
                </a:r>
                <a:r>
                  <a:rPr lang="en-US" sz="2000" b="1">
                    <a:solidFill>
                      <a:schemeClr val="lt1"/>
                    </a:solidFill>
                    <a:latin typeface="Montserrat"/>
                    <a:ea typeface="Montserrat"/>
                    <a:cs typeface="Montserrat"/>
                    <a:sym typeface="Montserrat"/>
                  </a:rPr>
                  <a:t>ông báo về các tin tức mới nhất</a:t>
                </a:r>
                <a:endParaRPr lang="en-US" sz="2000" b="1" i="0" u="none" strike="noStrike" cap="none" dirty="0">
                  <a:solidFill>
                    <a:schemeClr val="lt1"/>
                  </a:solidFill>
                  <a:latin typeface="Montserrat"/>
                  <a:ea typeface="Montserrat"/>
                  <a:cs typeface="Montserrat"/>
                  <a:sym typeface="Montserrat"/>
                </a:endParaRPr>
              </a:p>
            </p:txBody>
          </p:sp>
        </p:grpSp>
      </p:grpSp>
      <p:grpSp>
        <p:nvGrpSpPr>
          <p:cNvPr id="309" name="Google Shape;246;p56">
            <a:extLst>
              <a:ext uri="{FF2B5EF4-FFF2-40B4-BE49-F238E27FC236}">
                <a16:creationId xmlns:a16="http://schemas.microsoft.com/office/drawing/2014/main" id="{AE806F9F-5FED-CA9F-BFEC-C3E78DA4569E}"/>
              </a:ext>
            </a:extLst>
          </p:cNvPr>
          <p:cNvGrpSpPr/>
          <p:nvPr/>
        </p:nvGrpSpPr>
        <p:grpSpPr>
          <a:xfrm flipH="1">
            <a:off x="408824" y="3316980"/>
            <a:ext cx="6787767" cy="880829"/>
            <a:chOff x="5741104" y="1754935"/>
            <a:chExt cx="7554690" cy="880829"/>
          </a:xfrm>
        </p:grpSpPr>
        <p:cxnSp>
          <p:nvCxnSpPr>
            <p:cNvPr id="310" name="Google Shape;247;p56">
              <a:extLst>
                <a:ext uri="{FF2B5EF4-FFF2-40B4-BE49-F238E27FC236}">
                  <a16:creationId xmlns:a16="http://schemas.microsoft.com/office/drawing/2014/main" id="{DD488CB8-682B-76CA-8F4B-D356E87F8D92}"/>
                </a:ext>
              </a:extLst>
            </p:cNvPr>
            <p:cNvCxnSpPr/>
            <p:nvPr/>
          </p:nvCxnSpPr>
          <p:spPr>
            <a:xfrm>
              <a:off x="6017061" y="2504419"/>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311" name="Google Shape;248;p56">
              <a:extLst>
                <a:ext uri="{FF2B5EF4-FFF2-40B4-BE49-F238E27FC236}">
                  <a16:creationId xmlns:a16="http://schemas.microsoft.com/office/drawing/2014/main" id="{8FEBE541-0468-9FDA-DBE8-31A6B5759DBC}"/>
                </a:ext>
              </a:extLst>
            </p:cNvPr>
            <p:cNvGrpSpPr/>
            <p:nvPr/>
          </p:nvGrpSpPr>
          <p:grpSpPr>
            <a:xfrm>
              <a:off x="6017061" y="2414384"/>
              <a:ext cx="221380" cy="221380"/>
              <a:chOff x="6017061" y="2038998"/>
              <a:chExt cx="221380" cy="221380"/>
            </a:xfrm>
          </p:grpSpPr>
          <p:sp>
            <p:nvSpPr>
              <p:cNvPr id="315" name="Google Shape;249;p56">
                <a:extLst>
                  <a:ext uri="{FF2B5EF4-FFF2-40B4-BE49-F238E27FC236}">
                    <a16:creationId xmlns:a16="http://schemas.microsoft.com/office/drawing/2014/main" id="{80788FCB-F41E-2212-B0F8-1758D9B1AC27}"/>
                  </a:ext>
                </a:extLst>
              </p:cNvPr>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316" name="Google Shape;250;p56">
                <a:extLst>
                  <a:ext uri="{FF2B5EF4-FFF2-40B4-BE49-F238E27FC236}">
                    <a16:creationId xmlns:a16="http://schemas.microsoft.com/office/drawing/2014/main" id="{6E529F4B-73BA-52CA-7430-1654693ED980}"/>
                  </a:ext>
                </a:extLst>
              </p:cNvPr>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312" name="Google Shape;251;p56">
              <a:extLst>
                <a:ext uri="{FF2B5EF4-FFF2-40B4-BE49-F238E27FC236}">
                  <a16:creationId xmlns:a16="http://schemas.microsoft.com/office/drawing/2014/main" id="{8502DC27-5855-FB24-1864-73030E934C8D}"/>
                </a:ext>
              </a:extLst>
            </p:cNvPr>
            <p:cNvGrpSpPr/>
            <p:nvPr/>
          </p:nvGrpSpPr>
          <p:grpSpPr>
            <a:xfrm>
              <a:off x="5741104" y="1754935"/>
              <a:ext cx="7554690" cy="612000"/>
              <a:chOff x="5741104" y="1860613"/>
              <a:chExt cx="7554690" cy="520081"/>
            </a:xfrm>
          </p:grpSpPr>
          <p:sp>
            <p:nvSpPr>
              <p:cNvPr id="313" name="Google Shape;252;p56">
                <a:extLst>
                  <a:ext uri="{FF2B5EF4-FFF2-40B4-BE49-F238E27FC236}">
                    <a16:creationId xmlns:a16="http://schemas.microsoft.com/office/drawing/2014/main" id="{F3E288F1-70FA-3FAF-498B-D16539D6897B}"/>
                  </a:ext>
                </a:extLst>
              </p:cNvPr>
              <p:cNvSpPr/>
              <p:nvPr/>
            </p:nvSpPr>
            <p:spPr>
              <a:xfrm>
                <a:off x="5741104" y="1860613"/>
                <a:ext cx="7554689"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314" name="Google Shape;253;p56">
                <a:extLst>
                  <a:ext uri="{FF2B5EF4-FFF2-40B4-BE49-F238E27FC236}">
                    <a16:creationId xmlns:a16="http://schemas.microsoft.com/office/drawing/2014/main" id="{DC6EAAF7-9BA4-4D09-2A9D-4A64E4C22A62}"/>
                  </a:ext>
                </a:extLst>
              </p:cNvPr>
              <p:cNvSpPr txBox="1"/>
              <p:nvPr/>
            </p:nvSpPr>
            <p:spPr>
              <a:xfrm>
                <a:off x="5741108" y="1978897"/>
                <a:ext cx="7554686"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chemeClr val="lt1"/>
                    </a:solidFill>
                    <a:latin typeface="Montserrat"/>
                    <a:ea typeface="Montserrat"/>
                    <a:cs typeface="Montserrat"/>
                    <a:sym typeface="Montserrat"/>
                  </a:rPr>
                  <a:t>Chức năng chia sẻ trên các nền tảng mạng xã hội</a:t>
                </a:r>
                <a:endParaRPr sz="2000" b="1" i="0" u="none" strike="noStrike" cap="none" dirty="0">
                  <a:solidFill>
                    <a:schemeClr val="lt1"/>
                  </a:solidFill>
                  <a:latin typeface="Montserrat"/>
                  <a:ea typeface="Montserrat"/>
                  <a:cs typeface="Montserrat"/>
                  <a:sym typeface="Montserrat"/>
                </a:endParaRPr>
              </a:p>
            </p:txBody>
          </p:sp>
        </p:grpSp>
      </p:grpSp>
      <p:grpSp>
        <p:nvGrpSpPr>
          <p:cNvPr id="317" name="Google Shape;256;p56">
            <a:extLst>
              <a:ext uri="{FF2B5EF4-FFF2-40B4-BE49-F238E27FC236}">
                <a16:creationId xmlns:a16="http://schemas.microsoft.com/office/drawing/2014/main" id="{8F5683BA-DBE5-4F7D-761D-13EB0A684FA9}"/>
              </a:ext>
            </a:extLst>
          </p:cNvPr>
          <p:cNvGrpSpPr/>
          <p:nvPr/>
        </p:nvGrpSpPr>
        <p:grpSpPr>
          <a:xfrm>
            <a:off x="421816" y="2495990"/>
            <a:ext cx="6787762" cy="809415"/>
            <a:chOff x="4292600" y="1827906"/>
            <a:chExt cx="7554689" cy="809415"/>
          </a:xfrm>
        </p:grpSpPr>
        <p:cxnSp>
          <p:nvCxnSpPr>
            <p:cNvPr id="318" name="Google Shape;257;p56">
              <a:extLst>
                <a:ext uri="{FF2B5EF4-FFF2-40B4-BE49-F238E27FC236}">
                  <a16:creationId xmlns:a16="http://schemas.microsoft.com/office/drawing/2014/main" id="{53FC77DC-A0E7-603C-99FD-3744018E9636}"/>
                </a:ext>
              </a:extLst>
            </p:cNvPr>
            <p:cNvCxnSpPr/>
            <p:nvPr/>
          </p:nvCxnSpPr>
          <p:spPr>
            <a:xfrm>
              <a:off x="4292600" y="2526631"/>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319" name="Google Shape;258;p56">
              <a:extLst>
                <a:ext uri="{FF2B5EF4-FFF2-40B4-BE49-F238E27FC236}">
                  <a16:creationId xmlns:a16="http://schemas.microsoft.com/office/drawing/2014/main" id="{A95D9869-76F0-D8E9-85BA-9E802F00447B}"/>
                </a:ext>
              </a:extLst>
            </p:cNvPr>
            <p:cNvGrpSpPr/>
            <p:nvPr/>
          </p:nvGrpSpPr>
          <p:grpSpPr>
            <a:xfrm>
              <a:off x="5985309" y="2415941"/>
              <a:ext cx="221380" cy="221380"/>
              <a:chOff x="5985309" y="2040555"/>
              <a:chExt cx="221380" cy="221380"/>
            </a:xfrm>
          </p:grpSpPr>
          <p:sp>
            <p:nvSpPr>
              <p:cNvPr id="323" name="Google Shape;259;p56">
                <a:extLst>
                  <a:ext uri="{FF2B5EF4-FFF2-40B4-BE49-F238E27FC236}">
                    <a16:creationId xmlns:a16="http://schemas.microsoft.com/office/drawing/2014/main" id="{02BDD60B-BFC1-E71F-AF77-29D53FDDD6E7}"/>
                  </a:ext>
                </a:extLst>
              </p:cNvPr>
              <p:cNvSpPr/>
              <p:nvPr/>
            </p:nvSpPr>
            <p:spPr>
              <a:xfrm>
                <a:off x="5985309" y="2040555"/>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324" name="Google Shape;260;p56">
                <a:extLst>
                  <a:ext uri="{FF2B5EF4-FFF2-40B4-BE49-F238E27FC236}">
                    <a16:creationId xmlns:a16="http://schemas.microsoft.com/office/drawing/2014/main" id="{FAE28C07-0419-CE18-5559-9D85FA7E14B4}"/>
                  </a:ext>
                </a:extLst>
              </p:cNvPr>
              <p:cNvSpPr/>
              <p:nvPr/>
            </p:nvSpPr>
            <p:spPr>
              <a:xfrm>
                <a:off x="6031617" y="2084121"/>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320" name="Google Shape;261;p56">
              <a:extLst>
                <a:ext uri="{FF2B5EF4-FFF2-40B4-BE49-F238E27FC236}">
                  <a16:creationId xmlns:a16="http://schemas.microsoft.com/office/drawing/2014/main" id="{68D4B91A-DDFB-992B-77E0-A881D6B4B041}"/>
                </a:ext>
              </a:extLst>
            </p:cNvPr>
            <p:cNvGrpSpPr/>
            <p:nvPr/>
          </p:nvGrpSpPr>
          <p:grpSpPr>
            <a:xfrm>
              <a:off x="4292600" y="1827906"/>
              <a:ext cx="7554689" cy="612000"/>
              <a:chOff x="4292600" y="1922624"/>
              <a:chExt cx="7554689" cy="520081"/>
            </a:xfrm>
          </p:grpSpPr>
          <p:sp>
            <p:nvSpPr>
              <p:cNvPr id="321" name="Google Shape;262;p56">
                <a:extLst>
                  <a:ext uri="{FF2B5EF4-FFF2-40B4-BE49-F238E27FC236}">
                    <a16:creationId xmlns:a16="http://schemas.microsoft.com/office/drawing/2014/main" id="{FCC48883-0EAB-B945-0EB5-B2018182C369}"/>
                  </a:ext>
                </a:extLst>
              </p:cNvPr>
              <p:cNvSpPr/>
              <p:nvPr/>
            </p:nvSpPr>
            <p:spPr>
              <a:xfrm>
                <a:off x="4292601" y="1922624"/>
                <a:ext cx="7554688"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322" name="Google Shape;263;p56">
                <a:extLst>
                  <a:ext uri="{FF2B5EF4-FFF2-40B4-BE49-F238E27FC236}">
                    <a16:creationId xmlns:a16="http://schemas.microsoft.com/office/drawing/2014/main" id="{5A81D514-E6EC-4348-FA51-312E93C8E40F}"/>
                  </a:ext>
                </a:extLst>
              </p:cNvPr>
              <p:cNvSpPr txBox="1"/>
              <p:nvPr/>
            </p:nvSpPr>
            <p:spPr>
              <a:xfrm>
                <a:off x="4292600" y="1995200"/>
                <a:ext cx="7354769"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chemeClr val="lt1"/>
                    </a:solidFill>
                    <a:latin typeface="Montserrat"/>
                    <a:ea typeface="Montserrat"/>
                    <a:cs typeface="Montserrat"/>
                    <a:sym typeface="Montserrat"/>
                  </a:rPr>
                  <a:t>P</a:t>
                </a:r>
                <a:r>
                  <a:rPr lang="en-US" sz="2000" b="1" i="0" u="none" strike="noStrike" cap="none">
                    <a:solidFill>
                      <a:schemeClr val="lt1"/>
                    </a:solidFill>
                    <a:latin typeface="Montserrat"/>
                    <a:ea typeface="Montserrat"/>
                    <a:cs typeface="Montserrat"/>
                    <a:sym typeface="Montserrat"/>
                  </a:rPr>
                  <a:t>hân tích và thống kê về các trận đấu, cầu thủ</a:t>
                </a:r>
                <a:endParaRPr lang="en-US" sz="2000" b="1" i="0" u="none" strike="noStrike" cap="none" dirty="0">
                  <a:solidFill>
                    <a:schemeClr val="lt1"/>
                  </a:solidFill>
                  <a:latin typeface="Montserrat"/>
                  <a:ea typeface="Montserrat"/>
                  <a:cs typeface="Montserrat"/>
                  <a:sym typeface="Montserrat"/>
                </a:endParaRPr>
              </a:p>
            </p:txBody>
          </p:sp>
        </p:grpSp>
      </p:grpSp>
      <p:sp>
        <p:nvSpPr>
          <p:cNvPr id="345" name="AutoShape 18" descr="The Simplest Explanation of Backend API Integration Ever - Form.io">
            <a:extLst>
              <a:ext uri="{FF2B5EF4-FFF2-40B4-BE49-F238E27FC236}">
                <a16:creationId xmlns:a16="http://schemas.microsoft.com/office/drawing/2014/main" id="{8BCD2A0E-F2A4-6CD5-7507-BF3A5E364EA4}"/>
              </a:ext>
            </a:extLst>
          </p:cNvPr>
          <p:cNvSpPr>
            <a:spLocks noChangeAspect="1" noChangeArrowheads="1"/>
          </p:cNvSpPr>
          <p:nvPr/>
        </p:nvSpPr>
        <p:spPr bwMode="auto">
          <a:xfrm>
            <a:off x="3650307" y="288770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oogle Shape;246;p56">
            <a:extLst>
              <a:ext uri="{FF2B5EF4-FFF2-40B4-BE49-F238E27FC236}">
                <a16:creationId xmlns:a16="http://schemas.microsoft.com/office/drawing/2014/main" id="{A01F9370-4ED2-E499-FD51-19FFD07FAF3E}"/>
              </a:ext>
            </a:extLst>
          </p:cNvPr>
          <p:cNvGrpSpPr/>
          <p:nvPr/>
        </p:nvGrpSpPr>
        <p:grpSpPr>
          <a:xfrm flipH="1">
            <a:off x="421815" y="4151070"/>
            <a:ext cx="6787767" cy="880829"/>
            <a:chOff x="5741104" y="1754935"/>
            <a:chExt cx="7554690" cy="880829"/>
          </a:xfrm>
        </p:grpSpPr>
        <p:cxnSp>
          <p:nvCxnSpPr>
            <p:cNvPr id="3" name="Google Shape;247;p56">
              <a:extLst>
                <a:ext uri="{FF2B5EF4-FFF2-40B4-BE49-F238E27FC236}">
                  <a16:creationId xmlns:a16="http://schemas.microsoft.com/office/drawing/2014/main" id="{D68AF009-CC3E-5B65-7DD9-14FD87A535FE}"/>
                </a:ext>
              </a:extLst>
            </p:cNvPr>
            <p:cNvCxnSpPr/>
            <p:nvPr/>
          </p:nvCxnSpPr>
          <p:spPr>
            <a:xfrm>
              <a:off x="6017061" y="2504419"/>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4" name="Google Shape;248;p56">
              <a:extLst>
                <a:ext uri="{FF2B5EF4-FFF2-40B4-BE49-F238E27FC236}">
                  <a16:creationId xmlns:a16="http://schemas.microsoft.com/office/drawing/2014/main" id="{2A737480-93FD-8FFD-2928-F0C32EC780DD}"/>
                </a:ext>
              </a:extLst>
            </p:cNvPr>
            <p:cNvGrpSpPr/>
            <p:nvPr/>
          </p:nvGrpSpPr>
          <p:grpSpPr>
            <a:xfrm>
              <a:off x="6017061" y="2414384"/>
              <a:ext cx="221380" cy="221380"/>
              <a:chOff x="6017061" y="2038998"/>
              <a:chExt cx="221380" cy="221380"/>
            </a:xfrm>
          </p:grpSpPr>
          <p:sp>
            <p:nvSpPr>
              <p:cNvPr id="8" name="Google Shape;249;p56">
                <a:extLst>
                  <a:ext uri="{FF2B5EF4-FFF2-40B4-BE49-F238E27FC236}">
                    <a16:creationId xmlns:a16="http://schemas.microsoft.com/office/drawing/2014/main" id="{95E745A3-A4C9-C4C6-A3E5-6740C67D0490}"/>
                  </a:ext>
                </a:extLst>
              </p:cNvPr>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9" name="Google Shape;250;p56">
                <a:extLst>
                  <a:ext uri="{FF2B5EF4-FFF2-40B4-BE49-F238E27FC236}">
                    <a16:creationId xmlns:a16="http://schemas.microsoft.com/office/drawing/2014/main" id="{C35CAB1C-BF5B-6D57-517C-9204B8669C2B}"/>
                  </a:ext>
                </a:extLst>
              </p:cNvPr>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5" name="Google Shape;251;p56">
              <a:extLst>
                <a:ext uri="{FF2B5EF4-FFF2-40B4-BE49-F238E27FC236}">
                  <a16:creationId xmlns:a16="http://schemas.microsoft.com/office/drawing/2014/main" id="{478A295A-5BED-51FC-25A2-95EAD163CCF2}"/>
                </a:ext>
              </a:extLst>
            </p:cNvPr>
            <p:cNvGrpSpPr/>
            <p:nvPr/>
          </p:nvGrpSpPr>
          <p:grpSpPr>
            <a:xfrm>
              <a:off x="5741104" y="1754935"/>
              <a:ext cx="7554690" cy="612000"/>
              <a:chOff x="5741104" y="1860613"/>
              <a:chExt cx="7554690" cy="520081"/>
            </a:xfrm>
          </p:grpSpPr>
          <p:sp>
            <p:nvSpPr>
              <p:cNvPr id="6" name="Google Shape;252;p56">
                <a:extLst>
                  <a:ext uri="{FF2B5EF4-FFF2-40B4-BE49-F238E27FC236}">
                    <a16:creationId xmlns:a16="http://schemas.microsoft.com/office/drawing/2014/main" id="{E12D1D2B-D2EA-BCC8-0EA4-8ADFF296C17E}"/>
                  </a:ext>
                </a:extLst>
              </p:cNvPr>
              <p:cNvSpPr/>
              <p:nvPr/>
            </p:nvSpPr>
            <p:spPr>
              <a:xfrm>
                <a:off x="5741104" y="1860613"/>
                <a:ext cx="7554689"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7" name="Google Shape;253;p56">
                <a:extLst>
                  <a:ext uri="{FF2B5EF4-FFF2-40B4-BE49-F238E27FC236}">
                    <a16:creationId xmlns:a16="http://schemas.microsoft.com/office/drawing/2014/main" id="{4BE14AF9-291C-BD99-A6DA-09505F1855ED}"/>
                  </a:ext>
                </a:extLst>
              </p:cNvPr>
              <p:cNvSpPr txBox="1"/>
              <p:nvPr/>
            </p:nvSpPr>
            <p:spPr>
              <a:xfrm>
                <a:off x="5741108" y="1978897"/>
                <a:ext cx="7554686"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Montserrat"/>
                    <a:ea typeface="Montserrat"/>
                    <a:cs typeface="Montserrat"/>
                    <a:sym typeface="Montserrat"/>
                  </a:rPr>
                  <a:t>Xây dựng hệ thống đa ngôn ngữ</a:t>
                </a:r>
                <a:endParaRPr sz="2000" b="1" i="0" u="none" strike="noStrike" cap="none" dirty="0">
                  <a:solidFill>
                    <a:schemeClr val="lt1"/>
                  </a:solidFill>
                  <a:latin typeface="Montserrat"/>
                  <a:ea typeface="Montserrat"/>
                  <a:cs typeface="Montserrat"/>
                  <a:sym typeface="Montserrat"/>
                </a:endParaRPr>
              </a:p>
            </p:txBody>
          </p:sp>
        </p:grpSp>
      </p:grpSp>
    </p:spTree>
    <p:extLst>
      <p:ext uri="{BB962C8B-B14F-4D97-AF65-F5344CB8AC3E}">
        <p14:creationId xmlns:p14="http://schemas.microsoft.com/office/powerpoint/2010/main" val="1889961408"/>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r="46167" b="58830"/>
          <a:stretch/>
        </p:blipFill>
        <p:spPr>
          <a:xfrm rot="-9899997" flipH="1">
            <a:off x="3809697" y="-639041"/>
            <a:ext cx="5827977" cy="2888634"/>
          </a:xfrm>
          <a:prstGeom prst="rect">
            <a:avLst/>
          </a:prstGeom>
          <a:noFill/>
          <a:ln>
            <a:noFill/>
          </a:ln>
        </p:spPr>
      </p:pic>
      <p:pic>
        <p:nvPicPr>
          <p:cNvPr id="282" name="Google Shape;282;p34"/>
          <p:cNvPicPr preferRelativeResize="0"/>
          <p:nvPr/>
        </p:nvPicPr>
        <p:blipFill rotWithShape="1">
          <a:blip r:embed="rId3">
            <a:alphaModFix/>
          </a:blip>
          <a:srcRect l="81081" b="47011"/>
          <a:stretch/>
        </p:blipFill>
        <p:spPr>
          <a:xfrm rot="8338326" flipH="1">
            <a:off x="-624838" y="2268504"/>
            <a:ext cx="2048071" cy="3718079"/>
          </a:xfrm>
          <a:prstGeom prst="rect">
            <a:avLst/>
          </a:prstGeom>
          <a:noFill/>
          <a:ln>
            <a:noFill/>
          </a:ln>
        </p:spPr>
      </p:pic>
      <p:sp>
        <p:nvSpPr>
          <p:cNvPr id="4" name="Google Shape;495;p48">
            <a:extLst>
              <a:ext uri="{FF2B5EF4-FFF2-40B4-BE49-F238E27FC236}">
                <a16:creationId xmlns:a16="http://schemas.microsoft.com/office/drawing/2014/main" id="{D95316A7-045D-1C0A-B237-8B38263FD0DF}"/>
              </a:ext>
            </a:extLst>
          </p:cNvPr>
          <p:cNvSpPr txBox="1">
            <a:spLocks/>
          </p:cNvSpPr>
          <p:nvPr/>
        </p:nvSpPr>
        <p:spPr>
          <a:xfrm>
            <a:off x="546459" y="2151900"/>
            <a:ext cx="3731676" cy="83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hudu SemiBold"/>
              <a:buNone/>
              <a:defRPr sz="3200" b="0" i="0" u="none" strike="noStrike" cap="none">
                <a:solidFill>
                  <a:schemeClr val="dk1"/>
                </a:solidFill>
                <a:latin typeface="Phudu SemiBold"/>
                <a:ea typeface="Phudu SemiBold"/>
                <a:cs typeface="Phudu SemiBold"/>
                <a:sym typeface="Phudu SemiBold"/>
              </a:defRPr>
            </a:lvl1pPr>
            <a:lvl2pPr marR="0" lvl="1"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2pPr>
            <a:lvl3pPr marR="0" lvl="2"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3pPr>
            <a:lvl4pPr marR="0" lvl="3"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4pPr>
            <a:lvl5pPr marR="0" lvl="4"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5pPr>
            <a:lvl6pPr marR="0" lvl="5"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6pPr>
            <a:lvl7pPr marR="0" lvl="6"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7pPr>
            <a:lvl8pPr marR="0" lvl="7"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8pPr>
            <a:lvl9pPr marR="0" lvl="8"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9pPr>
          </a:lstStyle>
          <a:p>
            <a:pPr algn="ctr"/>
            <a:r>
              <a:rPr lang="en-US">
                <a:latin typeface="Montserrat ExtraBold" panose="00000900000000000000" pitchFamily="2" charset="0"/>
              </a:rPr>
              <a:t>THANK YOU FOR LISTENING !</a:t>
            </a:r>
          </a:p>
        </p:txBody>
      </p:sp>
      <p:grpSp>
        <p:nvGrpSpPr>
          <p:cNvPr id="8" name="Google Shape;852;p26">
            <a:extLst>
              <a:ext uri="{FF2B5EF4-FFF2-40B4-BE49-F238E27FC236}">
                <a16:creationId xmlns:a16="http://schemas.microsoft.com/office/drawing/2014/main" id="{23488C77-CC4B-D554-857E-5D7B0571EDE4}"/>
              </a:ext>
            </a:extLst>
          </p:cNvPr>
          <p:cNvGrpSpPr/>
          <p:nvPr/>
        </p:nvGrpSpPr>
        <p:grpSpPr>
          <a:xfrm>
            <a:off x="4766345" y="591632"/>
            <a:ext cx="3971228" cy="4725889"/>
            <a:chOff x="5029600" y="439924"/>
            <a:chExt cx="4091940" cy="486953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9" name="Google Shape;853;p26">
              <a:extLst>
                <a:ext uri="{FF2B5EF4-FFF2-40B4-BE49-F238E27FC236}">
                  <a16:creationId xmlns:a16="http://schemas.microsoft.com/office/drawing/2014/main" id="{03E897A8-9936-7EEC-0E2E-9711DD9D1D3D}"/>
                </a:ext>
              </a:extLst>
            </p:cNvPr>
            <p:cNvGrpSpPr/>
            <p:nvPr/>
          </p:nvGrpSpPr>
          <p:grpSpPr>
            <a:xfrm>
              <a:off x="5029600" y="439924"/>
              <a:ext cx="4091940" cy="4869539"/>
              <a:chOff x="5029600" y="439924"/>
              <a:chExt cx="4091940" cy="4869539"/>
            </a:xfrm>
            <a:grpFill/>
          </p:grpSpPr>
          <p:sp>
            <p:nvSpPr>
              <p:cNvPr id="11" name="Google Shape;854;p26">
                <a:extLst>
                  <a:ext uri="{FF2B5EF4-FFF2-40B4-BE49-F238E27FC236}">
                    <a16:creationId xmlns:a16="http://schemas.microsoft.com/office/drawing/2014/main" id="{435EA888-6A18-A06B-F93E-C37C97681183}"/>
                  </a:ext>
                </a:extLst>
              </p:cNvPr>
              <p:cNvSpPr/>
              <p:nvPr/>
            </p:nvSpPr>
            <p:spPr>
              <a:xfrm>
                <a:off x="6211466" y="2908532"/>
                <a:ext cx="649116" cy="781048"/>
              </a:xfrm>
              <a:custGeom>
                <a:avLst/>
                <a:gdLst/>
                <a:ahLst/>
                <a:cxnLst/>
                <a:rect l="l" t="t" r="r" b="b"/>
                <a:pathLst>
                  <a:path w="10342" h="12444" extrusionOk="0">
                    <a:moveTo>
                      <a:pt x="4871" y="1"/>
                    </a:moveTo>
                    <a:cubicBezTo>
                      <a:pt x="4871" y="1"/>
                      <a:pt x="5838" y="868"/>
                      <a:pt x="5071" y="3437"/>
                    </a:cubicBezTo>
                    <a:cubicBezTo>
                      <a:pt x="4337" y="6005"/>
                      <a:pt x="0" y="9174"/>
                      <a:pt x="0" y="9174"/>
                    </a:cubicBezTo>
                    <a:cubicBezTo>
                      <a:pt x="3703" y="9841"/>
                      <a:pt x="3670" y="10542"/>
                      <a:pt x="4337" y="12443"/>
                    </a:cubicBezTo>
                    <a:lnTo>
                      <a:pt x="10341" y="10075"/>
                    </a:lnTo>
                    <a:cubicBezTo>
                      <a:pt x="9407" y="8540"/>
                      <a:pt x="8807" y="6872"/>
                      <a:pt x="8540" y="5104"/>
                    </a:cubicBezTo>
                    <a:cubicBezTo>
                      <a:pt x="8173" y="2403"/>
                      <a:pt x="4871" y="1"/>
                      <a:pt x="487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855;p26">
                <a:extLst>
                  <a:ext uri="{FF2B5EF4-FFF2-40B4-BE49-F238E27FC236}">
                    <a16:creationId xmlns:a16="http://schemas.microsoft.com/office/drawing/2014/main" id="{C8239FE8-6351-6FFB-C9AF-811770129B59}"/>
                  </a:ext>
                </a:extLst>
              </p:cNvPr>
              <p:cNvSpPr/>
              <p:nvPr/>
            </p:nvSpPr>
            <p:spPr>
              <a:xfrm>
                <a:off x="5834625" y="2812188"/>
                <a:ext cx="833331" cy="683762"/>
              </a:xfrm>
              <a:custGeom>
                <a:avLst/>
                <a:gdLst/>
                <a:ahLst/>
                <a:cxnLst/>
                <a:rect l="l" t="t" r="r" b="b"/>
                <a:pathLst>
                  <a:path w="13277" h="10894" extrusionOk="0">
                    <a:moveTo>
                      <a:pt x="6233" y="1"/>
                    </a:moveTo>
                    <a:cubicBezTo>
                      <a:pt x="3574" y="1"/>
                      <a:pt x="1428" y="1539"/>
                      <a:pt x="801" y="4104"/>
                    </a:cubicBezTo>
                    <a:cubicBezTo>
                      <a:pt x="0" y="7240"/>
                      <a:pt x="1268" y="9775"/>
                      <a:pt x="4770" y="10676"/>
                    </a:cubicBezTo>
                    <a:cubicBezTo>
                      <a:pt x="5359" y="10823"/>
                      <a:pt x="5948" y="10893"/>
                      <a:pt x="6523" y="10893"/>
                    </a:cubicBezTo>
                    <a:cubicBezTo>
                      <a:pt x="9340" y="10893"/>
                      <a:pt x="11844" y="9210"/>
                      <a:pt x="12509" y="6606"/>
                    </a:cubicBezTo>
                    <a:cubicBezTo>
                      <a:pt x="13276" y="3470"/>
                      <a:pt x="11542" y="1135"/>
                      <a:pt x="8073" y="235"/>
                    </a:cubicBezTo>
                    <a:cubicBezTo>
                      <a:pt x="7441" y="77"/>
                      <a:pt x="6825" y="1"/>
                      <a:pt x="623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Google Shape;856;p26">
                <a:extLst>
                  <a:ext uri="{FF2B5EF4-FFF2-40B4-BE49-F238E27FC236}">
                    <a16:creationId xmlns:a16="http://schemas.microsoft.com/office/drawing/2014/main" id="{431E9FDA-6844-C22C-050E-3A05E3309453}"/>
                  </a:ext>
                </a:extLst>
              </p:cNvPr>
              <p:cNvSpPr/>
              <p:nvPr/>
            </p:nvSpPr>
            <p:spPr>
              <a:xfrm>
                <a:off x="5943459" y="2368377"/>
                <a:ext cx="584217" cy="1381897"/>
              </a:xfrm>
              <a:custGeom>
                <a:avLst/>
                <a:gdLst/>
                <a:ahLst/>
                <a:cxnLst/>
                <a:rect l="l" t="t" r="r" b="b"/>
                <a:pathLst>
                  <a:path w="9308" h="22017" extrusionOk="0">
                    <a:moveTo>
                      <a:pt x="4504" y="1"/>
                    </a:moveTo>
                    <a:lnTo>
                      <a:pt x="1" y="20982"/>
                    </a:lnTo>
                    <a:lnTo>
                      <a:pt x="4804" y="22016"/>
                    </a:lnTo>
                    <a:lnTo>
                      <a:pt x="9307" y="1035"/>
                    </a:lnTo>
                    <a:lnTo>
                      <a:pt x="4504"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Google Shape;857;p26">
                <a:extLst>
                  <a:ext uri="{FF2B5EF4-FFF2-40B4-BE49-F238E27FC236}">
                    <a16:creationId xmlns:a16="http://schemas.microsoft.com/office/drawing/2014/main" id="{3CF8DC40-6E89-E648-81F7-6A5104499007}"/>
                  </a:ext>
                </a:extLst>
              </p:cNvPr>
              <p:cNvSpPr/>
              <p:nvPr/>
            </p:nvSpPr>
            <p:spPr>
              <a:xfrm>
                <a:off x="5943459" y="2368377"/>
                <a:ext cx="584217" cy="1381897"/>
              </a:xfrm>
              <a:custGeom>
                <a:avLst/>
                <a:gdLst/>
                <a:ahLst/>
                <a:cxnLst/>
                <a:rect l="l" t="t" r="r" b="b"/>
                <a:pathLst>
                  <a:path w="9308" h="22017" extrusionOk="0">
                    <a:moveTo>
                      <a:pt x="1" y="20982"/>
                    </a:moveTo>
                    <a:lnTo>
                      <a:pt x="3070" y="21649"/>
                    </a:lnTo>
                    <a:lnTo>
                      <a:pt x="3071" y="21643"/>
                    </a:lnTo>
                    <a:lnTo>
                      <a:pt x="3071" y="21643"/>
                    </a:lnTo>
                    <a:lnTo>
                      <a:pt x="1" y="20982"/>
                    </a:lnTo>
                    <a:close/>
                    <a:moveTo>
                      <a:pt x="4504" y="1"/>
                    </a:moveTo>
                    <a:lnTo>
                      <a:pt x="3103" y="6572"/>
                    </a:lnTo>
                    <a:lnTo>
                      <a:pt x="6172" y="7272"/>
                    </a:lnTo>
                    <a:lnTo>
                      <a:pt x="3071" y="21643"/>
                    </a:lnTo>
                    <a:lnTo>
                      <a:pt x="3071" y="21643"/>
                    </a:lnTo>
                    <a:lnTo>
                      <a:pt x="4804" y="22016"/>
                    </a:lnTo>
                    <a:lnTo>
                      <a:pt x="9307" y="1035"/>
                    </a:lnTo>
                    <a:lnTo>
                      <a:pt x="4504"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Google Shape;858;p26">
                <a:extLst>
                  <a:ext uri="{FF2B5EF4-FFF2-40B4-BE49-F238E27FC236}">
                    <a16:creationId xmlns:a16="http://schemas.microsoft.com/office/drawing/2014/main" id="{CE1F7830-34FE-84C6-E364-495D47F1AC6E}"/>
                  </a:ext>
                </a:extLst>
              </p:cNvPr>
              <p:cNvSpPr/>
              <p:nvPr/>
            </p:nvSpPr>
            <p:spPr>
              <a:xfrm>
                <a:off x="5891113" y="3224679"/>
                <a:ext cx="376967" cy="253445"/>
              </a:xfrm>
              <a:custGeom>
                <a:avLst/>
                <a:gdLst/>
                <a:ahLst/>
                <a:cxnLst/>
                <a:rect l="l" t="t" r="r" b="b"/>
                <a:pathLst>
                  <a:path w="6006" h="4038" extrusionOk="0">
                    <a:moveTo>
                      <a:pt x="1902" y="1"/>
                    </a:moveTo>
                    <a:cubicBezTo>
                      <a:pt x="1168" y="1"/>
                      <a:pt x="1" y="1969"/>
                      <a:pt x="101" y="2603"/>
                    </a:cubicBezTo>
                    <a:cubicBezTo>
                      <a:pt x="232" y="3256"/>
                      <a:pt x="1067" y="4038"/>
                      <a:pt x="3077" y="4038"/>
                    </a:cubicBezTo>
                    <a:cubicBezTo>
                      <a:pt x="3118" y="4038"/>
                      <a:pt x="3160" y="4038"/>
                      <a:pt x="3203" y="4037"/>
                    </a:cubicBezTo>
                    <a:cubicBezTo>
                      <a:pt x="5338" y="3970"/>
                      <a:pt x="6005" y="3937"/>
                      <a:pt x="5972" y="3303"/>
                    </a:cubicBezTo>
                    <a:cubicBezTo>
                      <a:pt x="5905" y="2669"/>
                      <a:pt x="5338" y="2269"/>
                      <a:pt x="3737" y="1969"/>
                    </a:cubicBezTo>
                    <a:cubicBezTo>
                      <a:pt x="2136" y="1635"/>
                      <a:pt x="2202" y="1602"/>
                      <a:pt x="2369" y="968"/>
                    </a:cubicBezTo>
                    <a:cubicBezTo>
                      <a:pt x="2536" y="301"/>
                      <a:pt x="2636" y="34"/>
                      <a:pt x="190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Google Shape;859;p26">
                <a:extLst>
                  <a:ext uri="{FF2B5EF4-FFF2-40B4-BE49-F238E27FC236}">
                    <a16:creationId xmlns:a16="http://schemas.microsoft.com/office/drawing/2014/main" id="{5EA09658-E006-940F-C1C9-55B1B8CD21C9}"/>
                  </a:ext>
                </a:extLst>
              </p:cNvPr>
              <p:cNvSpPr/>
              <p:nvPr/>
            </p:nvSpPr>
            <p:spPr>
              <a:xfrm>
                <a:off x="5815795" y="3080194"/>
                <a:ext cx="435526" cy="285330"/>
              </a:xfrm>
              <a:custGeom>
                <a:avLst/>
                <a:gdLst/>
                <a:ahLst/>
                <a:cxnLst/>
                <a:rect l="l" t="t" r="r" b="b"/>
                <a:pathLst>
                  <a:path w="6939" h="4546" extrusionOk="0">
                    <a:moveTo>
                      <a:pt x="2083" y="1"/>
                    </a:moveTo>
                    <a:cubicBezTo>
                      <a:pt x="1249" y="1"/>
                      <a:pt x="1" y="2275"/>
                      <a:pt x="133" y="3003"/>
                    </a:cubicBezTo>
                    <a:cubicBezTo>
                      <a:pt x="291" y="3730"/>
                      <a:pt x="1226" y="4546"/>
                      <a:pt x="3363" y="4546"/>
                    </a:cubicBezTo>
                    <a:cubicBezTo>
                      <a:pt x="3484" y="4546"/>
                      <a:pt x="3608" y="4543"/>
                      <a:pt x="3736" y="4538"/>
                    </a:cubicBezTo>
                    <a:cubicBezTo>
                      <a:pt x="6138" y="4404"/>
                      <a:pt x="6938" y="4338"/>
                      <a:pt x="6838" y="3637"/>
                    </a:cubicBezTo>
                    <a:cubicBezTo>
                      <a:pt x="6771" y="2903"/>
                      <a:pt x="6104" y="2470"/>
                      <a:pt x="4270" y="2136"/>
                    </a:cubicBezTo>
                    <a:cubicBezTo>
                      <a:pt x="2435" y="1836"/>
                      <a:pt x="2502" y="1802"/>
                      <a:pt x="2668" y="1035"/>
                    </a:cubicBezTo>
                    <a:cubicBezTo>
                      <a:pt x="2835" y="301"/>
                      <a:pt x="2935" y="1"/>
                      <a:pt x="2101" y="1"/>
                    </a:cubicBezTo>
                    <a:cubicBezTo>
                      <a:pt x="2095" y="1"/>
                      <a:pt x="2089" y="1"/>
                      <a:pt x="208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 name="Google Shape;860;p26">
                <a:extLst>
                  <a:ext uri="{FF2B5EF4-FFF2-40B4-BE49-F238E27FC236}">
                    <a16:creationId xmlns:a16="http://schemas.microsoft.com/office/drawing/2014/main" id="{08E317FC-4019-AA61-2401-2DA4909EBF8A}"/>
                  </a:ext>
                </a:extLst>
              </p:cNvPr>
              <p:cNvSpPr/>
              <p:nvPr/>
            </p:nvSpPr>
            <p:spPr>
              <a:xfrm>
                <a:off x="5845232" y="2948137"/>
                <a:ext cx="420714" cy="296690"/>
              </a:xfrm>
              <a:custGeom>
                <a:avLst/>
                <a:gdLst/>
                <a:ahLst/>
                <a:cxnLst/>
                <a:rect l="l" t="t" r="r" b="b"/>
                <a:pathLst>
                  <a:path w="6703" h="4727" extrusionOk="0">
                    <a:moveTo>
                      <a:pt x="2308" y="0"/>
                    </a:moveTo>
                    <a:cubicBezTo>
                      <a:pt x="1463" y="0"/>
                      <a:pt x="0" y="2056"/>
                      <a:pt x="98" y="2806"/>
                    </a:cubicBezTo>
                    <a:cubicBezTo>
                      <a:pt x="198" y="3573"/>
                      <a:pt x="1132" y="4540"/>
                      <a:pt x="3500" y="4674"/>
                    </a:cubicBezTo>
                    <a:cubicBezTo>
                      <a:pt x="4208" y="4703"/>
                      <a:pt x="4776" y="4727"/>
                      <a:pt x="5226" y="4727"/>
                    </a:cubicBezTo>
                    <a:cubicBezTo>
                      <a:pt x="6304" y="4727"/>
                      <a:pt x="6703" y="4591"/>
                      <a:pt x="6703" y="4073"/>
                    </a:cubicBezTo>
                    <a:cubicBezTo>
                      <a:pt x="6703" y="3373"/>
                      <a:pt x="6069" y="2872"/>
                      <a:pt x="4301" y="2372"/>
                    </a:cubicBezTo>
                    <a:cubicBezTo>
                      <a:pt x="2500" y="1872"/>
                      <a:pt x="2566" y="1838"/>
                      <a:pt x="2800" y="1104"/>
                    </a:cubicBezTo>
                    <a:cubicBezTo>
                      <a:pt x="3033" y="370"/>
                      <a:pt x="3167" y="104"/>
                      <a:pt x="2366" y="4"/>
                    </a:cubicBezTo>
                    <a:cubicBezTo>
                      <a:pt x="2347" y="1"/>
                      <a:pt x="2328" y="0"/>
                      <a:pt x="230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Google Shape;861;p26">
                <a:extLst>
                  <a:ext uri="{FF2B5EF4-FFF2-40B4-BE49-F238E27FC236}">
                    <a16:creationId xmlns:a16="http://schemas.microsoft.com/office/drawing/2014/main" id="{272D013B-BE31-2F0B-F089-DF2FA208D258}"/>
                  </a:ext>
                </a:extLst>
              </p:cNvPr>
              <p:cNvSpPr/>
              <p:nvPr/>
            </p:nvSpPr>
            <p:spPr>
              <a:xfrm>
                <a:off x="6159120" y="2864534"/>
                <a:ext cx="573735" cy="578819"/>
              </a:xfrm>
              <a:custGeom>
                <a:avLst/>
                <a:gdLst/>
                <a:ahLst/>
                <a:cxnLst/>
                <a:rect l="l" t="t" r="r" b="b"/>
                <a:pathLst>
                  <a:path w="9141" h="9222" extrusionOk="0">
                    <a:moveTo>
                      <a:pt x="4180" y="0"/>
                    </a:moveTo>
                    <a:cubicBezTo>
                      <a:pt x="3173" y="0"/>
                      <a:pt x="2426" y="580"/>
                      <a:pt x="1368" y="668"/>
                    </a:cubicBezTo>
                    <a:cubicBezTo>
                      <a:pt x="167" y="768"/>
                      <a:pt x="0" y="1769"/>
                      <a:pt x="1235" y="2270"/>
                    </a:cubicBezTo>
                    <a:cubicBezTo>
                      <a:pt x="1492" y="2383"/>
                      <a:pt x="1784" y="2420"/>
                      <a:pt x="2088" y="2420"/>
                    </a:cubicBezTo>
                    <a:cubicBezTo>
                      <a:pt x="2661" y="2420"/>
                      <a:pt x="3276" y="2287"/>
                      <a:pt x="3773" y="2287"/>
                    </a:cubicBezTo>
                    <a:cubicBezTo>
                      <a:pt x="3865" y="2287"/>
                      <a:pt x="3953" y="2292"/>
                      <a:pt x="4037" y="2303"/>
                    </a:cubicBezTo>
                    <a:cubicBezTo>
                      <a:pt x="4437" y="2370"/>
                      <a:pt x="4670" y="2803"/>
                      <a:pt x="4804" y="2970"/>
                    </a:cubicBezTo>
                    <a:cubicBezTo>
                      <a:pt x="5171" y="3504"/>
                      <a:pt x="4137" y="3537"/>
                      <a:pt x="3770" y="4905"/>
                    </a:cubicBezTo>
                    <a:cubicBezTo>
                      <a:pt x="3436" y="6106"/>
                      <a:pt x="3603" y="7340"/>
                      <a:pt x="4203" y="8407"/>
                    </a:cubicBezTo>
                    <a:cubicBezTo>
                      <a:pt x="4502" y="8945"/>
                      <a:pt x="5420" y="9221"/>
                      <a:pt x="6225" y="9221"/>
                    </a:cubicBezTo>
                    <a:cubicBezTo>
                      <a:pt x="6767" y="9221"/>
                      <a:pt x="7258" y="9096"/>
                      <a:pt x="7472" y="8841"/>
                    </a:cubicBezTo>
                    <a:cubicBezTo>
                      <a:pt x="8040" y="8174"/>
                      <a:pt x="8840" y="5438"/>
                      <a:pt x="8840" y="5438"/>
                    </a:cubicBezTo>
                    <a:cubicBezTo>
                      <a:pt x="8873" y="4304"/>
                      <a:pt x="9140" y="2937"/>
                      <a:pt x="7573" y="1469"/>
                    </a:cubicBezTo>
                    <a:cubicBezTo>
                      <a:pt x="6005" y="35"/>
                      <a:pt x="5871" y="235"/>
                      <a:pt x="4604" y="35"/>
                    </a:cubicBezTo>
                    <a:cubicBezTo>
                      <a:pt x="4457" y="11"/>
                      <a:pt x="4316" y="0"/>
                      <a:pt x="418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 name="Google Shape;862;p26">
                <a:extLst>
                  <a:ext uri="{FF2B5EF4-FFF2-40B4-BE49-F238E27FC236}">
                    <a16:creationId xmlns:a16="http://schemas.microsoft.com/office/drawing/2014/main" id="{28A17E38-6F3A-2B8B-0EFE-727DE578E93E}"/>
                  </a:ext>
                </a:extLst>
              </p:cNvPr>
              <p:cNvSpPr/>
              <p:nvPr/>
            </p:nvSpPr>
            <p:spPr>
              <a:xfrm>
                <a:off x="5895318" y="2798003"/>
                <a:ext cx="404144" cy="336169"/>
              </a:xfrm>
              <a:custGeom>
                <a:avLst/>
                <a:gdLst/>
                <a:ahLst/>
                <a:cxnLst/>
                <a:rect l="l" t="t" r="r" b="b"/>
                <a:pathLst>
                  <a:path w="6439" h="5356" extrusionOk="0">
                    <a:moveTo>
                      <a:pt x="2658" y="0"/>
                    </a:moveTo>
                    <a:cubicBezTo>
                      <a:pt x="1785" y="0"/>
                      <a:pt x="129" y="1614"/>
                      <a:pt x="67" y="2329"/>
                    </a:cubicBezTo>
                    <a:cubicBezTo>
                      <a:pt x="0" y="3096"/>
                      <a:pt x="701" y="4230"/>
                      <a:pt x="3036" y="4831"/>
                    </a:cubicBezTo>
                    <a:cubicBezTo>
                      <a:pt x="4307" y="5157"/>
                      <a:pt x="5113" y="5356"/>
                      <a:pt x="5606" y="5356"/>
                    </a:cubicBezTo>
                    <a:cubicBezTo>
                      <a:pt x="6018" y="5356"/>
                      <a:pt x="6211" y="5217"/>
                      <a:pt x="6272" y="4897"/>
                    </a:cubicBezTo>
                    <a:cubicBezTo>
                      <a:pt x="6438" y="4197"/>
                      <a:pt x="5938" y="3563"/>
                      <a:pt x="4237" y="2729"/>
                    </a:cubicBezTo>
                    <a:cubicBezTo>
                      <a:pt x="2569" y="1895"/>
                      <a:pt x="2669" y="1895"/>
                      <a:pt x="3036" y="1195"/>
                    </a:cubicBezTo>
                    <a:cubicBezTo>
                      <a:pt x="3436" y="494"/>
                      <a:pt x="3636" y="261"/>
                      <a:pt x="2836" y="27"/>
                    </a:cubicBezTo>
                    <a:cubicBezTo>
                      <a:pt x="2781" y="9"/>
                      <a:pt x="2722" y="0"/>
                      <a:pt x="265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Google Shape;863;p26">
                <a:extLst>
                  <a:ext uri="{FF2B5EF4-FFF2-40B4-BE49-F238E27FC236}">
                    <a16:creationId xmlns:a16="http://schemas.microsoft.com/office/drawing/2014/main" id="{F822EB7A-CCC7-6EA4-5054-B6EB4CFA7C1E}"/>
                  </a:ext>
                </a:extLst>
              </p:cNvPr>
              <p:cNvSpPr/>
              <p:nvPr/>
            </p:nvSpPr>
            <p:spPr>
              <a:xfrm>
                <a:off x="5029600" y="651065"/>
                <a:ext cx="788328" cy="1311224"/>
              </a:xfrm>
              <a:custGeom>
                <a:avLst/>
                <a:gdLst/>
                <a:ahLst/>
                <a:cxnLst/>
                <a:rect l="l" t="t" r="r" b="b"/>
                <a:pathLst>
                  <a:path w="12560" h="20891" extrusionOk="0">
                    <a:moveTo>
                      <a:pt x="6509" y="2923"/>
                    </a:moveTo>
                    <a:cubicBezTo>
                      <a:pt x="8259" y="2923"/>
                      <a:pt x="10098" y="4479"/>
                      <a:pt x="10458" y="6313"/>
                    </a:cubicBezTo>
                    <a:lnTo>
                      <a:pt x="9090" y="15887"/>
                    </a:lnTo>
                    <a:cubicBezTo>
                      <a:pt x="7322" y="11750"/>
                      <a:pt x="2519" y="10917"/>
                      <a:pt x="3353" y="6213"/>
                    </a:cubicBezTo>
                    <a:cubicBezTo>
                      <a:pt x="3887" y="3830"/>
                      <a:pt x="5172" y="2923"/>
                      <a:pt x="6509" y="2923"/>
                    </a:cubicBezTo>
                    <a:close/>
                    <a:moveTo>
                      <a:pt x="6211" y="1"/>
                    </a:moveTo>
                    <a:cubicBezTo>
                      <a:pt x="4058" y="1"/>
                      <a:pt x="1986" y="1465"/>
                      <a:pt x="1118" y="5312"/>
                    </a:cubicBezTo>
                    <a:cubicBezTo>
                      <a:pt x="0" y="11599"/>
                      <a:pt x="5248" y="13603"/>
                      <a:pt x="8648" y="18008"/>
                    </a:cubicBezTo>
                    <a:lnTo>
                      <a:pt x="8648" y="18008"/>
                    </a:lnTo>
                    <a:lnTo>
                      <a:pt x="10358" y="20890"/>
                    </a:lnTo>
                    <a:lnTo>
                      <a:pt x="12559" y="5446"/>
                    </a:lnTo>
                    <a:cubicBezTo>
                      <a:pt x="11974" y="2499"/>
                      <a:pt x="9023" y="1"/>
                      <a:pt x="621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Google Shape;864;p26">
                <a:extLst>
                  <a:ext uri="{FF2B5EF4-FFF2-40B4-BE49-F238E27FC236}">
                    <a16:creationId xmlns:a16="http://schemas.microsoft.com/office/drawing/2014/main" id="{44E3E5B1-4F5F-2E86-3CBD-3C6AD750994F}"/>
                  </a:ext>
                </a:extLst>
              </p:cNvPr>
              <p:cNvSpPr/>
              <p:nvPr/>
            </p:nvSpPr>
            <p:spPr>
              <a:xfrm>
                <a:off x="5518477" y="666254"/>
                <a:ext cx="301523" cy="1296034"/>
              </a:xfrm>
              <a:custGeom>
                <a:avLst/>
                <a:gdLst/>
                <a:ahLst/>
                <a:cxnLst/>
                <a:rect l="l" t="t" r="r" b="b"/>
                <a:pathLst>
                  <a:path w="4804" h="20649" extrusionOk="0">
                    <a:moveTo>
                      <a:pt x="0" y="0"/>
                    </a:moveTo>
                    <a:lnTo>
                      <a:pt x="0" y="0"/>
                    </a:lnTo>
                    <a:cubicBezTo>
                      <a:pt x="1701" y="1001"/>
                      <a:pt x="2902" y="2635"/>
                      <a:pt x="3336" y="4537"/>
                    </a:cubicBezTo>
                    <a:lnTo>
                      <a:pt x="1334" y="18580"/>
                    </a:lnTo>
                    <a:lnTo>
                      <a:pt x="2602" y="20648"/>
                    </a:lnTo>
                    <a:lnTo>
                      <a:pt x="4804" y="5204"/>
                    </a:lnTo>
                    <a:cubicBezTo>
                      <a:pt x="4203" y="2735"/>
                      <a:pt x="2402" y="767"/>
                      <a:pt x="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Google Shape;865;p26">
                <a:extLst>
                  <a:ext uri="{FF2B5EF4-FFF2-40B4-BE49-F238E27FC236}">
                    <a16:creationId xmlns:a16="http://schemas.microsoft.com/office/drawing/2014/main" id="{9DB63B18-6840-61BC-26E1-C232CCEAA432}"/>
                  </a:ext>
                </a:extLst>
              </p:cNvPr>
              <p:cNvSpPr/>
              <p:nvPr/>
            </p:nvSpPr>
            <p:spPr>
              <a:xfrm>
                <a:off x="5097637" y="793667"/>
                <a:ext cx="425045" cy="814752"/>
              </a:xfrm>
              <a:custGeom>
                <a:avLst/>
                <a:gdLst/>
                <a:ahLst/>
                <a:cxnLst/>
                <a:rect l="l" t="t" r="r" b="b"/>
                <a:pathLst>
                  <a:path w="6772" h="12981" extrusionOk="0">
                    <a:moveTo>
                      <a:pt x="4000" y="1"/>
                    </a:moveTo>
                    <a:cubicBezTo>
                      <a:pt x="2661" y="1"/>
                      <a:pt x="1373" y="918"/>
                      <a:pt x="834" y="3307"/>
                    </a:cubicBezTo>
                    <a:cubicBezTo>
                      <a:pt x="0" y="7977"/>
                      <a:pt x="4804" y="8845"/>
                      <a:pt x="6572" y="12981"/>
                    </a:cubicBezTo>
                    <a:lnTo>
                      <a:pt x="6772" y="11613"/>
                    </a:lnTo>
                    <a:cubicBezTo>
                      <a:pt x="4670" y="9045"/>
                      <a:pt x="1602" y="7744"/>
                      <a:pt x="2269" y="3941"/>
                    </a:cubicBezTo>
                    <a:cubicBezTo>
                      <a:pt x="2810" y="1549"/>
                      <a:pt x="4105" y="664"/>
                      <a:pt x="5447" y="664"/>
                    </a:cubicBezTo>
                    <a:cubicBezTo>
                      <a:pt x="5677" y="664"/>
                      <a:pt x="5909" y="690"/>
                      <a:pt x="6138" y="739"/>
                    </a:cubicBezTo>
                    <a:cubicBezTo>
                      <a:pt x="5488" y="278"/>
                      <a:pt x="4736" y="1"/>
                      <a:pt x="400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 name="Google Shape;866;p26">
                <a:extLst>
                  <a:ext uri="{FF2B5EF4-FFF2-40B4-BE49-F238E27FC236}">
                    <a16:creationId xmlns:a16="http://schemas.microsoft.com/office/drawing/2014/main" id="{EA5023C0-2BD2-C794-ABAB-4CFA9EE033E3}"/>
                  </a:ext>
                </a:extLst>
              </p:cNvPr>
              <p:cNvSpPr/>
              <p:nvPr/>
            </p:nvSpPr>
            <p:spPr>
              <a:xfrm>
                <a:off x="7205978" y="1172077"/>
                <a:ext cx="996206" cy="1118912"/>
              </a:xfrm>
              <a:custGeom>
                <a:avLst/>
                <a:gdLst/>
                <a:ahLst/>
                <a:cxnLst/>
                <a:rect l="l" t="t" r="r" b="b"/>
                <a:pathLst>
                  <a:path w="15872" h="17827" extrusionOk="0">
                    <a:moveTo>
                      <a:pt x="9458" y="2732"/>
                    </a:moveTo>
                    <a:cubicBezTo>
                      <a:pt x="11366" y="2732"/>
                      <a:pt x="13076" y="4062"/>
                      <a:pt x="12409" y="7319"/>
                    </a:cubicBezTo>
                    <a:cubicBezTo>
                      <a:pt x="11241" y="11922"/>
                      <a:pt x="6505" y="10755"/>
                      <a:pt x="3202" y="13790"/>
                    </a:cubicBezTo>
                    <a:lnTo>
                      <a:pt x="5904" y="4484"/>
                    </a:lnTo>
                    <a:cubicBezTo>
                      <a:pt x="6687" y="3384"/>
                      <a:pt x="8121" y="2732"/>
                      <a:pt x="9458" y="2732"/>
                    </a:cubicBezTo>
                    <a:close/>
                    <a:moveTo>
                      <a:pt x="10018" y="0"/>
                    </a:moveTo>
                    <a:cubicBezTo>
                      <a:pt x="7867" y="0"/>
                      <a:pt x="5564" y="1047"/>
                      <a:pt x="4303" y="2816"/>
                    </a:cubicBezTo>
                    <a:lnTo>
                      <a:pt x="0" y="17826"/>
                    </a:lnTo>
                    <a:cubicBezTo>
                      <a:pt x="5304" y="12923"/>
                      <a:pt x="12909" y="14824"/>
                      <a:pt x="14811" y="7419"/>
                    </a:cubicBezTo>
                    <a:cubicBezTo>
                      <a:pt x="15872" y="2153"/>
                      <a:pt x="13101" y="0"/>
                      <a:pt x="1001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Google Shape;867;p26">
                <a:extLst>
                  <a:ext uri="{FF2B5EF4-FFF2-40B4-BE49-F238E27FC236}">
                    <a16:creationId xmlns:a16="http://schemas.microsoft.com/office/drawing/2014/main" id="{02D219CB-DECF-D2CC-4EB6-B69B6A979438}"/>
                  </a:ext>
                </a:extLst>
              </p:cNvPr>
              <p:cNvSpPr/>
              <p:nvPr/>
            </p:nvSpPr>
            <p:spPr>
              <a:xfrm>
                <a:off x="7205978" y="1175027"/>
                <a:ext cx="992440" cy="1115962"/>
              </a:xfrm>
              <a:custGeom>
                <a:avLst/>
                <a:gdLst/>
                <a:ahLst/>
                <a:cxnLst/>
                <a:rect l="l" t="t" r="r" b="b"/>
                <a:pathLst>
                  <a:path w="15812" h="17780" extrusionOk="0">
                    <a:moveTo>
                      <a:pt x="10608" y="0"/>
                    </a:moveTo>
                    <a:cubicBezTo>
                      <a:pt x="12542" y="901"/>
                      <a:pt x="13777" y="3069"/>
                      <a:pt x="13009" y="6905"/>
                    </a:cubicBezTo>
                    <a:cubicBezTo>
                      <a:pt x="11408" y="13243"/>
                      <a:pt x="5604" y="12776"/>
                      <a:pt x="634" y="15544"/>
                    </a:cubicBezTo>
                    <a:lnTo>
                      <a:pt x="0" y="17779"/>
                    </a:lnTo>
                    <a:cubicBezTo>
                      <a:pt x="5304" y="12876"/>
                      <a:pt x="12909" y="14777"/>
                      <a:pt x="14811" y="7372"/>
                    </a:cubicBezTo>
                    <a:cubicBezTo>
                      <a:pt x="15811" y="2435"/>
                      <a:pt x="13443" y="234"/>
                      <a:pt x="1060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Google Shape;868;p26">
                <a:extLst>
                  <a:ext uri="{FF2B5EF4-FFF2-40B4-BE49-F238E27FC236}">
                    <a16:creationId xmlns:a16="http://schemas.microsoft.com/office/drawing/2014/main" id="{F820404D-F8B8-760A-C00E-6D2FB463FA77}"/>
                  </a:ext>
                </a:extLst>
              </p:cNvPr>
              <p:cNvSpPr/>
              <p:nvPr/>
            </p:nvSpPr>
            <p:spPr>
              <a:xfrm>
                <a:off x="7293912" y="1313863"/>
                <a:ext cx="502497" cy="694495"/>
              </a:xfrm>
              <a:custGeom>
                <a:avLst/>
                <a:gdLst/>
                <a:ahLst/>
                <a:cxnLst/>
                <a:rect l="l" t="t" r="r" b="b"/>
                <a:pathLst>
                  <a:path w="8006" h="11065" extrusionOk="0">
                    <a:moveTo>
                      <a:pt x="6256" y="0"/>
                    </a:moveTo>
                    <a:cubicBezTo>
                      <a:pt x="4917" y="0"/>
                      <a:pt x="3472" y="648"/>
                      <a:pt x="2702" y="1758"/>
                    </a:cubicBezTo>
                    <a:lnTo>
                      <a:pt x="0" y="11064"/>
                    </a:lnTo>
                    <a:cubicBezTo>
                      <a:pt x="701" y="10430"/>
                      <a:pt x="1501" y="9930"/>
                      <a:pt x="2368" y="9563"/>
                    </a:cubicBezTo>
                    <a:lnTo>
                      <a:pt x="4503" y="2225"/>
                    </a:lnTo>
                    <a:cubicBezTo>
                      <a:pt x="5337" y="1124"/>
                      <a:pt x="6638" y="490"/>
                      <a:pt x="8006" y="457"/>
                    </a:cubicBezTo>
                    <a:cubicBezTo>
                      <a:pt x="7502" y="146"/>
                      <a:pt x="6891" y="0"/>
                      <a:pt x="625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 name="Google Shape;869;p26">
                <a:extLst>
                  <a:ext uri="{FF2B5EF4-FFF2-40B4-BE49-F238E27FC236}">
                    <a16:creationId xmlns:a16="http://schemas.microsoft.com/office/drawing/2014/main" id="{3A83EA26-9887-ECBC-D93B-3D1CEEDAEFDF}"/>
                  </a:ext>
                </a:extLst>
              </p:cNvPr>
              <p:cNvSpPr/>
              <p:nvPr/>
            </p:nvSpPr>
            <p:spPr>
              <a:xfrm>
                <a:off x="5482889" y="530117"/>
                <a:ext cx="2342829" cy="1976784"/>
              </a:xfrm>
              <a:custGeom>
                <a:avLst/>
                <a:gdLst/>
                <a:ahLst/>
                <a:cxnLst/>
                <a:rect l="l" t="t" r="r" b="b"/>
                <a:pathLst>
                  <a:path w="37327" h="31495" extrusionOk="0">
                    <a:moveTo>
                      <a:pt x="2368" y="1"/>
                    </a:moveTo>
                    <a:lnTo>
                      <a:pt x="2368" y="1"/>
                    </a:lnTo>
                    <a:cubicBezTo>
                      <a:pt x="2835" y="3937"/>
                      <a:pt x="2635" y="7907"/>
                      <a:pt x="1835" y="11743"/>
                    </a:cubicBezTo>
                    <a:cubicBezTo>
                      <a:pt x="0" y="20349"/>
                      <a:pt x="4337" y="28988"/>
                      <a:pt x="14010" y="31090"/>
                    </a:cubicBezTo>
                    <a:cubicBezTo>
                      <a:pt x="15289" y="31364"/>
                      <a:pt x="16530" y="31495"/>
                      <a:pt x="17725" y="31495"/>
                    </a:cubicBezTo>
                    <a:cubicBezTo>
                      <a:pt x="25541" y="31495"/>
                      <a:pt x="31399" y="25912"/>
                      <a:pt x="32990" y="18448"/>
                    </a:cubicBezTo>
                    <a:cubicBezTo>
                      <a:pt x="33758" y="14545"/>
                      <a:pt x="35225" y="10842"/>
                      <a:pt x="37327" y="7506"/>
                    </a:cubicBezTo>
                    <a:lnTo>
                      <a:pt x="2368"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Google Shape;870;p26">
                <a:extLst>
                  <a:ext uri="{FF2B5EF4-FFF2-40B4-BE49-F238E27FC236}">
                    <a16:creationId xmlns:a16="http://schemas.microsoft.com/office/drawing/2014/main" id="{85BAB4CF-C040-6CBC-B953-5DD550F92661}"/>
                  </a:ext>
                </a:extLst>
              </p:cNvPr>
              <p:cNvSpPr/>
              <p:nvPr/>
            </p:nvSpPr>
            <p:spPr>
              <a:xfrm>
                <a:off x="5623169" y="942608"/>
                <a:ext cx="2202549" cy="1564292"/>
              </a:xfrm>
              <a:custGeom>
                <a:avLst/>
                <a:gdLst/>
                <a:ahLst/>
                <a:cxnLst/>
                <a:rect l="l" t="t" r="r" b="b"/>
                <a:pathLst>
                  <a:path w="35092" h="24923" extrusionOk="0">
                    <a:moveTo>
                      <a:pt x="30789" y="0"/>
                    </a:moveTo>
                    <a:cubicBezTo>
                      <a:pt x="29721" y="2335"/>
                      <a:pt x="28921" y="4804"/>
                      <a:pt x="28387" y="7339"/>
                    </a:cubicBezTo>
                    <a:cubicBezTo>
                      <a:pt x="26796" y="14804"/>
                      <a:pt x="20938" y="20386"/>
                      <a:pt x="13122" y="20386"/>
                    </a:cubicBezTo>
                    <a:cubicBezTo>
                      <a:pt x="11926" y="20386"/>
                      <a:pt x="10685" y="20256"/>
                      <a:pt x="9407" y="19981"/>
                    </a:cubicBezTo>
                    <a:cubicBezTo>
                      <a:pt x="5270" y="19114"/>
                      <a:pt x="2135" y="17013"/>
                      <a:pt x="0" y="14277"/>
                    </a:cubicBezTo>
                    <a:lnTo>
                      <a:pt x="0" y="14277"/>
                    </a:lnTo>
                    <a:cubicBezTo>
                      <a:pt x="1635" y="19214"/>
                      <a:pt x="5604" y="23184"/>
                      <a:pt x="11775" y="24518"/>
                    </a:cubicBezTo>
                    <a:cubicBezTo>
                      <a:pt x="13054" y="24792"/>
                      <a:pt x="14295" y="24923"/>
                      <a:pt x="15490" y="24923"/>
                    </a:cubicBezTo>
                    <a:cubicBezTo>
                      <a:pt x="23306" y="24923"/>
                      <a:pt x="29164" y="19340"/>
                      <a:pt x="30755" y="11876"/>
                    </a:cubicBezTo>
                    <a:cubicBezTo>
                      <a:pt x="31523" y="7973"/>
                      <a:pt x="32990" y="4270"/>
                      <a:pt x="35092" y="934"/>
                    </a:cubicBezTo>
                    <a:lnTo>
                      <a:pt x="30789"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 name="Google Shape;871;p26">
                <a:extLst>
                  <a:ext uri="{FF2B5EF4-FFF2-40B4-BE49-F238E27FC236}">
                    <a16:creationId xmlns:a16="http://schemas.microsoft.com/office/drawing/2014/main" id="{38A75EB0-0719-EA46-FD4D-EEF5BE856B1B}"/>
                  </a:ext>
                </a:extLst>
              </p:cNvPr>
              <p:cNvSpPr/>
              <p:nvPr/>
            </p:nvSpPr>
            <p:spPr>
              <a:xfrm>
                <a:off x="5474479" y="439924"/>
                <a:ext cx="2487314" cy="708115"/>
              </a:xfrm>
              <a:custGeom>
                <a:avLst/>
                <a:gdLst/>
                <a:ahLst/>
                <a:cxnLst/>
                <a:rect l="l" t="t" r="r" b="b"/>
                <a:pathLst>
                  <a:path w="39629" h="11282" extrusionOk="0">
                    <a:moveTo>
                      <a:pt x="1998" y="0"/>
                    </a:moveTo>
                    <a:cubicBezTo>
                      <a:pt x="1139" y="0"/>
                      <a:pt x="376" y="591"/>
                      <a:pt x="201" y="1438"/>
                    </a:cubicBezTo>
                    <a:cubicBezTo>
                      <a:pt x="1" y="2405"/>
                      <a:pt x="601" y="3373"/>
                      <a:pt x="1602" y="3573"/>
                    </a:cubicBezTo>
                    <a:lnTo>
                      <a:pt x="37261" y="11245"/>
                    </a:lnTo>
                    <a:cubicBezTo>
                      <a:pt x="37381" y="11270"/>
                      <a:pt x="37502" y="11282"/>
                      <a:pt x="37621" y="11282"/>
                    </a:cubicBezTo>
                    <a:cubicBezTo>
                      <a:pt x="38457" y="11282"/>
                      <a:pt x="39220" y="10691"/>
                      <a:pt x="39395" y="9844"/>
                    </a:cubicBezTo>
                    <a:cubicBezTo>
                      <a:pt x="39629" y="8877"/>
                      <a:pt x="38995" y="7909"/>
                      <a:pt x="38028" y="7709"/>
                    </a:cubicBezTo>
                    <a:lnTo>
                      <a:pt x="2369" y="37"/>
                    </a:lnTo>
                    <a:cubicBezTo>
                      <a:pt x="2244" y="12"/>
                      <a:pt x="2120" y="0"/>
                      <a:pt x="199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 name="Google Shape;872;p26">
                <a:extLst>
                  <a:ext uri="{FF2B5EF4-FFF2-40B4-BE49-F238E27FC236}">
                    <a16:creationId xmlns:a16="http://schemas.microsoft.com/office/drawing/2014/main" id="{E7932053-DB3A-989F-80C2-3B16C175287C}"/>
                  </a:ext>
                </a:extLst>
              </p:cNvPr>
              <p:cNvSpPr/>
              <p:nvPr/>
            </p:nvSpPr>
            <p:spPr>
              <a:xfrm>
                <a:off x="5484961" y="561563"/>
                <a:ext cx="2474761" cy="586476"/>
              </a:xfrm>
              <a:custGeom>
                <a:avLst/>
                <a:gdLst/>
                <a:ahLst/>
                <a:cxnLst/>
                <a:rect l="l" t="t" r="r" b="b"/>
                <a:pathLst>
                  <a:path w="39429" h="9344" extrusionOk="0">
                    <a:moveTo>
                      <a:pt x="0" y="0"/>
                    </a:moveTo>
                    <a:lnTo>
                      <a:pt x="0" y="0"/>
                    </a:lnTo>
                    <a:cubicBezTo>
                      <a:pt x="34" y="801"/>
                      <a:pt x="634" y="1468"/>
                      <a:pt x="1401" y="1635"/>
                    </a:cubicBezTo>
                    <a:lnTo>
                      <a:pt x="37094" y="9307"/>
                    </a:lnTo>
                    <a:cubicBezTo>
                      <a:pt x="37214" y="9332"/>
                      <a:pt x="37335" y="9344"/>
                      <a:pt x="37454" y="9344"/>
                    </a:cubicBezTo>
                    <a:cubicBezTo>
                      <a:pt x="38290" y="9344"/>
                      <a:pt x="39053" y="8753"/>
                      <a:pt x="39228" y="7906"/>
                    </a:cubicBezTo>
                    <a:cubicBezTo>
                      <a:pt x="39429" y="6939"/>
                      <a:pt x="38828" y="5971"/>
                      <a:pt x="37861" y="5771"/>
                    </a:cubicBezTo>
                    <a:lnTo>
                      <a:pt x="37627" y="5704"/>
                    </a:lnTo>
                    <a:cubicBezTo>
                      <a:pt x="37627" y="5871"/>
                      <a:pt x="37627" y="6038"/>
                      <a:pt x="37594" y="6205"/>
                    </a:cubicBezTo>
                    <a:cubicBezTo>
                      <a:pt x="37390" y="7052"/>
                      <a:pt x="36623" y="7643"/>
                      <a:pt x="35786" y="7643"/>
                    </a:cubicBezTo>
                    <a:cubicBezTo>
                      <a:pt x="35667" y="7643"/>
                      <a:pt x="35546" y="7631"/>
                      <a:pt x="35426" y="7606"/>
                    </a:cubicBezTo>
                    <a:lnTo>
                      <a:pt x="0"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 name="Google Shape;873;p26">
                <a:extLst>
                  <a:ext uri="{FF2B5EF4-FFF2-40B4-BE49-F238E27FC236}">
                    <a16:creationId xmlns:a16="http://schemas.microsoft.com/office/drawing/2014/main" id="{F624B114-4CA9-1C1A-9309-03FC7C7319B6}"/>
                  </a:ext>
                </a:extLst>
              </p:cNvPr>
              <p:cNvSpPr/>
              <p:nvPr/>
            </p:nvSpPr>
            <p:spPr>
              <a:xfrm>
                <a:off x="5979047" y="2382436"/>
                <a:ext cx="724496" cy="357196"/>
              </a:xfrm>
              <a:custGeom>
                <a:avLst/>
                <a:gdLst/>
                <a:ahLst/>
                <a:cxnLst/>
                <a:rect l="l" t="t" r="r" b="b"/>
                <a:pathLst>
                  <a:path w="11543" h="5691" extrusionOk="0">
                    <a:moveTo>
                      <a:pt x="2279" y="0"/>
                    </a:moveTo>
                    <a:cubicBezTo>
                      <a:pt x="1306" y="0"/>
                      <a:pt x="438" y="682"/>
                      <a:pt x="234" y="1645"/>
                    </a:cubicBezTo>
                    <a:cubicBezTo>
                      <a:pt x="1" y="2779"/>
                      <a:pt x="701" y="3880"/>
                      <a:pt x="1835" y="4146"/>
                    </a:cubicBezTo>
                    <a:lnTo>
                      <a:pt x="8840" y="5647"/>
                    </a:lnTo>
                    <a:cubicBezTo>
                      <a:pt x="8983" y="5677"/>
                      <a:pt x="9125" y="5691"/>
                      <a:pt x="9264" y="5691"/>
                    </a:cubicBezTo>
                    <a:cubicBezTo>
                      <a:pt x="10237" y="5691"/>
                      <a:pt x="11105" y="5009"/>
                      <a:pt x="11309" y="4046"/>
                    </a:cubicBezTo>
                    <a:cubicBezTo>
                      <a:pt x="11542" y="2912"/>
                      <a:pt x="10842" y="1811"/>
                      <a:pt x="9708" y="1545"/>
                    </a:cubicBezTo>
                    <a:lnTo>
                      <a:pt x="2703" y="43"/>
                    </a:lnTo>
                    <a:cubicBezTo>
                      <a:pt x="2560" y="14"/>
                      <a:pt x="2418" y="0"/>
                      <a:pt x="22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 name="Google Shape;874;p26">
                <a:extLst>
                  <a:ext uri="{FF2B5EF4-FFF2-40B4-BE49-F238E27FC236}">
                    <a16:creationId xmlns:a16="http://schemas.microsoft.com/office/drawing/2014/main" id="{806E37FC-755D-F422-4196-D6CF769CD781}"/>
                  </a:ext>
                </a:extLst>
              </p:cNvPr>
              <p:cNvSpPr/>
              <p:nvPr/>
            </p:nvSpPr>
            <p:spPr>
              <a:xfrm>
                <a:off x="5989529" y="2500309"/>
                <a:ext cx="755753" cy="239762"/>
              </a:xfrm>
              <a:custGeom>
                <a:avLst/>
                <a:gdLst/>
                <a:ahLst/>
                <a:cxnLst/>
                <a:rect l="l" t="t" r="r" b="b"/>
                <a:pathLst>
                  <a:path w="12041" h="3820" extrusionOk="0">
                    <a:moveTo>
                      <a:pt x="10308" y="0"/>
                    </a:moveTo>
                    <a:cubicBezTo>
                      <a:pt x="10308" y="167"/>
                      <a:pt x="10275" y="334"/>
                      <a:pt x="10275" y="467"/>
                    </a:cubicBezTo>
                    <a:cubicBezTo>
                      <a:pt x="10045" y="1443"/>
                      <a:pt x="9197" y="2123"/>
                      <a:pt x="8242" y="2123"/>
                    </a:cubicBezTo>
                    <a:cubicBezTo>
                      <a:pt x="8088" y="2123"/>
                      <a:pt x="7931" y="2105"/>
                      <a:pt x="7773" y="2068"/>
                    </a:cubicBezTo>
                    <a:lnTo>
                      <a:pt x="768" y="567"/>
                    </a:lnTo>
                    <a:cubicBezTo>
                      <a:pt x="501" y="500"/>
                      <a:pt x="234" y="400"/>
                      <a:pt x="1" y="234"/>
                    </a:cubicBezTo>
                    <a:lnTo>
                      <a:pt x="1" y="234"/>
                    </a:lnTo>
                    <a:cubicBezTo>
                      <a:pt x="1" y="1201"/>
                      <a:pt x="701" y="2035"/>
                      <a:pt x="1668" y="2268"/>
                    </a:cubicBezTo>
                    <a:lnTo>
                      <a:pt x="8673" y="3769"/>
                    </a:lnTo>
                    <a:cubicBezTo>
                      <a:pt x="8835" y="3803"/>
                      <a:pt x="8992" y="3819"/>
                      <a:pt x="9144" y="3819"/>
                    </a:cubicBezTo>
                    <a:cubicBezTo>
                      <a:pt x="11076" y="3819"/>
                      <a:pt x="12040" y="1207"/>
                      <a:pt x="1030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6" name="Google Shape;875;p26">
                <a:extLst>
                  <a:ext uri="{FF2B5EF4-FFF2-40B4-BE49-F238E27FC236}">
                    <a16:creationId xmlns:a16="http://schemas.microsoft.com/office/drawing/2014/main" id="{F72E8420-48B6-8A80-2EAD-52D02AE186C8}"/>
                  </a:ext>
                </a:extLst>
              </p:cNvPr>
              <p:cNvSpPr/>
              <p:nvPr/>
            </p:nvSpPr>
            <p:spPr>
              <a:xfrm>
                <a:off x="5181366" y="3578548"/>
                <a:ext cx="1758738" cy="667380"/>
              </a:xfrm>
              <a:custGeom>
                <a:avLst/>
                <a:gdLst/>
                <a:ahLst/>
                <a:cxnLst/>
                <a:rect l="l" t="t" r="r" b="b"/>
                <a:pathLst>
                  <a:path w="28021" h="10633" extrusionOk="0">
                    <a:moveTo>
                      <a:pt x="5410" y="0"/>
                    </a:moveTo>
                    <a:cubicBezTo>
                      <a:pt x="2886" y="0"/>
                      <a:pt x="616" y="1773"/>
                      <a:pt x="67" y="4370"/>
                    </a:cubicBezTo>
                    <a:cubicBezTo>
                      <a:pt x="1" y="4570"/>
                      <a:pt x="134" y="4737"/>
                      <a:pt x="334" y="4770"/>
                    </a:cubicBezTo>
                    <a:cubicBezTo>
                      <a:pt x="5186" y="7644"/>
                      <a:pt x="18282" y="10632"/>
                      <a:pt x="25647" y="10632"/>
                    </a:cubicBezTo>
                    <a:cubicBezTo>
                      <a:pt x="26232" y="10632"/>
                      <a:pt x="26781" y="10614"/>
                      <a:pt x="27287" y="10574"/>
                    </a:cubicBezTo>
                    <a:lnTo>
                      <a:pt x="27387" y="10241"/>
                    </a:lnTo>
                    <a:cubicBezTo>
                      <a:pt x="28021" y="7239"/>
                      <a:pt x="26119" y="4303"/>
                      <a:pt x="23151" y="3669"/>
                    </a:cubicBezTo>
                    <a:lnTo>
                      <a:pt x="6605" y="134"/>
                    </a:lnTo>
                    <a:cubicBezTo>
                      <a:pt x="6204" y="43"/>
                      <a:pt x="5804" y="0"/>
                      <a:pt x="541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7" name="Google Shape;876;p26">
                <a:extLst>
                  <a:ext uri="{FF2B5EF4-FFF2-40B4-BE49-F238E27FC236}">
                    <a16:creationId xmlns:a16="http://schemas.microsoft.com/office/drawing/2014/main" id="{884C558C-8CAB-6542-36C5-D28E74B285CA}"/>
                  </a:ext>
                </a:extLst>
              </p:cNvPr>
              <p:cNvSpPr/>
              <p:nvPr/>
            </p:nvSpPr>
            <p:spPr>
              <a:xfrm>
                <a:off x="5181366" y="3802556"/>
                <a:ext cx="1758738" cy="443811"/>
              </a:xfrm>
              <a:custGeom>
                <a:avLst/>
                <a:gdLst/>
                <a:ahLst/>
                <a:cxnLst/>
                <a:rect l="l" t="t" r="r" b="b"/>
                <a:pathLst>
                  <a:path w="28021" h="7071" extrusionOk="0">
                    <a:moveTo>
                      <a:pt x="22583" y="0"/>
                    </a:moveTo>
                    <a:lnTo>
                      <a:pt x="22583" y="0"/>
                    </a:lnTo>
                    <a:cubicBezTo>
                      <a:pt x="23184" y="1134"/>
                      <a:pt x="23384" y="2469"/>
                      <a:pt x="23084" y="3736"/>
                    </a:cubicBezTo>
                    <a:lnTo>
                      <a:pt x="23017" y="4070"/>
                    </a:lnTo>
                    <a:cubicBezTo>
                      <a:pt x="22474" y="4116"/>
                      <a:pt x="21881" y="4138"/>
                      <a:pt x="21247" y="4138"/>
                    </a:cubicBezTo>
                    <a:cubicBezTo>
                      <a:pt x="15463" y="4138"/>
                      <a:pt x="6277" y="2302"/>
                      <a:pt x="234" y="167"/>
                    </a:cubicBezTo>
                    <a:cubicBezTo>
                      <a:pt x="167" y="367"/>
                      <a:pt x="101" y="601"/>
                      <a:pt x="67" y="801"/>
                    </a:cubicBezTo>
                    <a:cubicBezTo>
                      <a:pt x="1" y="1001"/>
                      <a:pt x="134" y="1168"/>
                      <a:pt x="334" y="1235"/>
                    </a:cubicBezTo>
                    <a:cubicBezTo>
                      <a:pt x="5164" y="4096"/>
                      <a:pt x="18167" y="7070"/>
                      <a:pt x="25549" y="7070"/>
                    </a:cubicBezTo>
                    <a:cubicBezTo>
                      <a:pt x="26171" y="7070"/>
                      <a:pt x="26753" y="7049"/>
                      <a:pt x="27287" y="7005"/>
                    </a:cubicBezTo>
                    <a:lnTo>
                      <a:pt x="27354" y="6672"/>
                    </a:lnTo>
                    <a:cubicBezTo>
                      <a:pt x="28021" y="3670"/>
                      <a:pt x="26119" y="734"/>
                      <a:pt x="23151" y="100"/>
                    </a:cubicBezTo>
                    <a:lnTo>
                      <a:pt x="22583"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8" name="Google Shape;877;p26">
                <a:extLst>
                  <a:ext uri="{FF2B5EF4-FFF2-40B4-BE49-F238E27FC236}">
                    <a16:creationId xmlns:a16="http://schemas.microsoft.com/office/drawing/2014/main" id="{DEAF45CB-60B4-1F01-5C2D-991EFE796E26}"/>
                  </a:ext>
                </a:extLst>
              </p:cNvPr>
              <p:cNvSpPr/>
              <p:nvPr/>
            </p:nvSpPr>
            <p:spPr>
              <a:xfrm rot="2850461" flipH="1">
                <a:off x="6630604" y="2818526"/>
                <a:ext cx="2669954" cy="2311919"/>
              </a:xfrm>
              <a:custGeom>
                <a:avLst/>
                <a:gdLst/>
                <a:ahLst/>
                <a:cxnLst/>
                <a:rect l="l" t="t" r="r" b="b"/>
                <a:pathLst>
                  <a:path w="45108" h="39058" extrusionOk="0">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59" name="Google Shape;878;p26">
                <a:extLst>
                  <a:ext uri="{FF2B5EF4-FFF2-40B4-BE49-F238E27FC236}">
                    <a16:creationId xmlns:a16="http://schemas.microsoft.com/office/drawing/2014/main" id="{88DAD43C-FFC9-A906-772D-B17CB6822140}"/>
                  </a:ext>
                </a:extLst>
              </p:cNvPr>
              <p:cNvGrpSpPr/>
              <p:nvPr/>
            </p:nvGrpSpPr>
            <p:grpSpPr>
              <a:xfrm rot="691039">
                <a:off x="6318192" y="1706464"/>
                <a:ext cx="311612" cy="201655"/>
                <a:chOff x="1190625" y="1167600"/>
                <a:chExt cx="5228350" cy="3383475"/>
              </a:xfrm>
              <a:grpFill/>
            </p:grpSpPr>
            <p:sp>
              <p:nvSpPr>
                <p:cNvPr id="260" name="Google Shape;879;p26">
                  <a:extLst>
                    <a:ext uri="{FF2B5EF4-FFF2-40B4-BE49-F238E27FC236}">
                      <a16:creationId xmlns:a16="http://schemas.microsoft.com/office/drawing/2014/main" id="{612F509A-5D55-E150-EE0B-EF65BF301D87}"/>
                    </a:ext>
                  </a:extLst>
                </p:cNvPr>
                <p:cNvSpPr/>
                <p:nvPr/>
              </p:nvSpPr>
              <p:spPr>
                <a:xfrm>
                  <a:off x="1190625" y="3012500"/>
                  <a:ext cx="1538550" cy="1538575"/>
                </a:xfrm>
                <a:custGeom>
                  <a:avLst/>
                  <a:gdLst/>
                  <a:ahLst/>
                  <a:cxnLst/>
                  <a:rect l="l" t="t" r="r" b="b"/>
                  <a:pathLst>
                    <a:path w="61542" h="61543" extrusionOk="0">
                      <a:moveTo>
                        <a:pt x="35231" y="11508"/>
                      </a:moveTo>
                      <a:cubicBezTo>
                        <a:pt x="36800" y="11508"/>
                        <a:pt x="38368" y="12108"/>
                        <a:pt x="39557" y="13309"/>
                      </a:cubicBezTo>
                      <a:cubicBezTo>
                        <a:pt x="41959" y="15711"/>
                        <a:pt x="41959" y="19583"/>
                        <a:pt x="39557" y="21985"/>
                      </a:cubicBezTo>
                      <a:lnTo>
                        <a:pt x="30783" y="30759"/>
                      </a:lnTo>
                      <a:lnTo>
                        <a:pt x="39557" y="39558"/>
                      </a:lnTo>
                      <a:cubicBezTo>
                        <a:pt x="41959" y="41960"/>
                        <a:pt x="41959" y="45832"/>
                        <a:pt x="39557" y="48234"/>
                      </a:cubicBezTo>
                      <a:cubicBezTo>
                        <a:pt x="38368" y="49423"/>
                        <a:pt x="36800" y="50017"/>
                        <a:pt x="35231" y="50017"/>
                      </a:cubicBezTo>
                      <a:cubicBezTo>
                        <a:pt x="33663" y="50017"/>
                        <a:pt x="32094" y="49423"/>
                        <a:pt x="30906" y="48234"/>
                      </a:cubicBezTo>
                      <a:lnTo>
                        <a:pt x="17769" y="35097"/>
                      </a:lnTo>
                      <a:cubicBezTo>
                        <a:pt x="15392" y="32720"/>
                        <a:pt x="15392" y="28823"/>
                        <a:pt x="17769" y="26446"/>
                      </a:cubicBezTo>
                      <a:lnTo>
                        <a:pt x="30906" y="13309"/>
                      </a:lnTo>
                      <a:cubicBezTo>
                        <a:pt x="32094" y="12108"/>
                        <a:pt x="33663" y="11508"/>
                        <a:pt x="35231" y="11508"/>
                      </a:cubicBezTo>
                      <a:close/>
                      <a:moveTo>
                        <a:pt x="6127" y="1"/>
                      </a:moveTo>
                      <a:cubicBezTo>
                        <a:pt x="2745" y="1"/>
                        <a:pt x="0" y="2746"/>
                        <a:pt x="0" y="6128"/>
                      </a:cubicBezTo>
                      <a:lnTo>
                        <a:pt x="0" y="55415"/>
                      </a:lnTo>
                      <a:cubicBezTo>
                        <a:pt x="0" y="58797"/>
                        <a:pt x="2745" y="61542"/>
                        <a:pt x="6127" y="61542"/>
                      </a:cubicBezTo>
                      <a:lnTo>
                        <a:pt x="55414" y="61542"/>
                      </a:lnTo>
                      <a:cubicBezTo>
                        <a:pt x="58797" y="61542"/>
                        <a:pt x="61542" y="58797"/>
                        <a:pt x="61542" y="55415"/>
                      </a:cubicBezTo>
                      <a:lnTo>
                        <a:pt x="61542" y="6128"/>
                      </a:lnTo>
                      <a:cubicBezTo>
                        <a:pt x="61542" y="2746"/>
                        <a:pt x="58797" y="1"/>
                        <a:pt x="5541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1" name="Google Shape;880;p26">
                  <a:extLst>
                    <a:ext uri="{FF2B5EF4-FFF2-40B4-BE49-F238E27FC236}">
                      <a16:creationId xmlns:a16="http://schemas.microsoft.com/office/drawing/2014/main" id="{170AF1ED-A667-1850-DD26-247F500ABAAB}"/>
                    </a:ext>
                  </a:extLst>
                </p:cNvPr>
                <p:cNvSpPr/>
                <p:nvPr/>
              </p:nvSpPr>
              <p:spPr>
                <a:xfrm>
                  <a:off x="3035500" y="3012500"/>
                  <a:ext cx="1538575" cy="1538575"/>
                </a:xfrm>
                <a:custGeom>
                  <a:avLst/>
                  <a:gdLst/>
                  <a:ahLst/>
                  <a:cxnLst/>
                  <a:rect l="l" t="t" r="r" b="b"/>
                  <a:pathLst>
                    <a:path w="61543" h="61543" extrusionOk="0">
                      <a:moveTo>
                        <a:pt x="43896" y="20184"/>
                      </a:moveTo>
                      <a:cubicBezTo>
                        <a:pt x="45465" y="20184"/>
                        <a:pt x="47033" y="20784"/>
                        <a:pt x="48234" y="21985"/>
                      </a:cubicBezTo>
                      <a:cubicBezTo>
                        <a:pt x="50636" y="24362"/>
                        <a:pt x="50636" y="28259"/>
                        <a:pt x="48234" y="30637"/>
                      </a:cubicBezTo>
                      <a:lnTo>
                        <a:pt x="35097" y="43773"/>
                      </a:lnTo>
                      <a:cubicBezTo>
                        <a:pt x="33909" y="44962"/>
                        <a:pt x="32346" y="45556"/>
                        <a:pt x="30781" y="45556"/>
                      </a:cubicBezTo>
                      <a:cubicBezTo>
                        <a:pt x="29215" y="45556"/>
                        <a:pt x="27647" y="44962"/>
                        <a:pt x="26446" y="43773"/>
                      </a:cubicBezTo>
                      <a:lnTo>
                        <a:pt x="13309" y="30637"/>
                      </a:lnTo>
                      <a:cubicBezTo>
                        <a:pt x="10932" y="28235"/>
                        <a:pt x="10932" y="24362"/>
                        <a:pt x="13309" y="21985"/>
                      </a:cubicBezTo>
                      <a:cubicBezTo>
                        <a:pt x="14510" y="20784"/>
                        <a:pt x="16079" y="20184"/>
                        <a:pt x="17647" y="20184"/>
                      </a:cubicBezTo>
                      <a:cubicBezTo>
                        <a:pt x="19216" y="20184"/>
                        <a:pt x="20784" y="20784"/>
                        <a:pt x="21985" y="21985"/>
                      </a:cubicBezTo>
                      <a:lnTo>
                        <a:pt x="30784" y="30759"/>
                      </a:lnTo>
                      <a:lnTo>
                        <a:pt x="39558" y="21985"/>
                      </a:lnTo>
                      <a:cubicBezTo>
                        <a:pt x="40759" y="20784"/>
                        <a:pt x="42328" y="20184"/>
                        <a:pt x="43896" y="20184"/>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2" name="Google Shape;881;p26">
                  <a:extLst>
                    <a:ext uri="{FF2B5EF4-FFF2-40B4-BE49-F238E27FC236}">
                      <a16:creationId xmlns:a16="http://schemas.microsoft.com/office/drawing/2014/main" id="{5669279B-CC26-6989-8C33-E35C2AEEE56B}"/>
                    </a:ext>
                  </a:extLst>
                </p:cNvPr>
                <p:cNvSpPr/>
                <p:nvPr/>
              </p:nvSpPr>
              <p:spPr>
                <a:xfrm>
                  <a:off x="3035500" y="1167600"/>
                  <a:ext cx="1538575" cy="1538575"/>
                </a:xfrm>
                <a:custGeom>
                  <a:avLst/>
                  <a:gdLst/>
                  <a:ahLst/>
                  <a:cxnLst/>
                  <a:rect l="l" t="t" r="r" b="b"/>
                  <a:pathLst>
                    <a:path w="61543" h="61543" extrusionOk="0">
                      <a:moveTo>
                        <a:pt x="30781" y="15968"/>
                      </a:moveTo>
                      <a:cubicBezTo>
                        <a:pt x="32346" y="15968"/>
                        <a:pt x="33909" y="16569"/>
                        <a:pt x="35097" y="17770"/>
                      </a:cubicBezTo>
                      <a:lnTo>
                        <a:pt x="48234" y="30882"/>
                      </a:lnTo>
                      <a:cubicBezTo>
                        <a:pt x="50636" y="33284"/>
                        <a:pt x="50636" y="37156"/>
                        <a:pt x="48234" y="39558"/>
                      </a:cubicBezTo>
                      <a:cubicBezTo>
                        <a:pt x="47033" y="40759"/>
                        <a:pt x="45465" y="41359"/>
                        <a:pt x="43896" y="41359"/>
                      </a:cubicBezTo>
                      <a:cubicBezTo>
                        <a:pt x="42328" y="41359"/>
                        <a:pt x="40759" y="40759"/>
                        <a:pt x="39558" y="39558"/>
                      </a:cubicBezTo>
                      <a:lnTo>
                        <a:pt x="30784" y="30759"/>
                      </a:lnTo>
                      <a:lnTo>
                        <a:pt x="21985" y="39558"/>
                      </a:lnTo>
                      <a:cubicBezTo>
                        <a:pt x="20784" y="40759"/>
                        <a:pt x="19216" y="41359"/>
                        <a:pt x="17647" y="41359"/>
                      </a:cubicBezTo>
                      <a:cubicBezTo>
                        <a:pt x="16079" y="41359"/>
                        <a:pt x="14510" y="40759"/>
                        <a:pt x="13309" y="39558"/>
                      </a:cubicBezTo>
                      <a:cubicBezTo>
                        <a:pt x="10932" y="37156"/>
                        <a:pt x="10932" y="33284"/>
                        <a:pt x="13309" y="30882"/>
                      </a:cubicBezTo>
                      <a:lnTo>
                        <a:pt x="26446" y="17770"/>
                      </a:lnTo>
                      <a:cubicBezTo>
                        <a:pt x="27647" y="16569"/>
                        <a:pt x="29215" y="15968"/>
                        <a:pt x="30781" y="1596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3" name="Google Shape;882;p26">
                  <a:extLst>
                    <a:ext uri="{FF2B5EF4-FFF2-40B4-BE49-F238E27FC236}">
                      <a16:creationId xmlns:a16="http://schemas.microsoft.com/office/drawing/2014/main" id="{C3C188E4-8BC8-3D1C-9328-8987598AC122}"/>
                    </a:ext>
                  </a:extLst>
                </p:cNvPr>
                <p:cNvSpPr/>
                <p:nvPr/>
              </p:nvSpPr>
              <p:spPr>
                <a:xfrm>
                  <a:off x="4880400" y="3012500"/>
                  <a:ext cx="1538575" cy="1538575"/>
                </a:xfrm>
                <a:custGeom>
                  <a:avLst/>
                  <a:gdLst/>
                  <a:ahLst/>
                  <a:cxnLst/>
                  <a:rect l="l" t="t" r="r" b="b"/>
                  <a:pathLst>
                    <a:path w="61543" h="61543" extrusionOk="0">
                      <a:moveTo>
                        <a:pt x="26323" y="11508"/>
                      </a:moveTo>
                      <a:cubicBezTo>
                        <a:pt x="27892" y="11508"/>
                        <a:pt x="29460" y="12108"/>
                        <a:pt x="30661" y="13309"/>
                      </a:cubicBezTo>
                      <a:lnTo>
                        <a:pt x="43773" y="26446"/>
                      </a:lnTo>
                      <a:cubicBezTo>
                        <a:pt x="46175" y="28823"/>
                        <a:pt x="46175" y="32720"/>
                        <a:pt x="43773" y="35097"/>
                      </a:cubicBezTo>
                      <a:lnTo>
                        <a:pt x="30661" y="48234"/>
                      </a:lnTo>
                      <a:cubicBezTo>
                        <a:pt x="29460" y="49423"/>
                        <a:pt x="27892" y="50017"/>
                        <a:pt x="26323" y="50017"/>
                      </a:cubicBezTo>
                      <a:cubicBezTo>
                        <a:pt x="24755" y="50017"/>
                        <a:pt x="23186" y="49423"/>
                        <a:pt x="21985" y="48234"/>
                      </a:cubicBezTo>
                      <a:cubicBezTo>
                        <a:pt x="19583" y="45832"/>
                        <a:pt x="19583" y="41960"/>
                        <a:pt x="21985" y="39558"/>
                      </a:cubicBezTo>
                      <a:lnTo>
                        <a:pt x="30784" y="30759"/>
                      </a:lnTo>
                      <a:lnTo>
                        <a:pt x="21985" y="21985"/>
                      </a:lnTo>
                      <a:cubicBezTo>
                        <a:pt x="19583" y="19583"/>
                        <a:pt x="19583" y="15711"/>
                        <a:pt x="21985" y="13309"/>
                      </a:cubicBezTo>
                      <a:cubicBezTo>
                        <a:pt x="23186" y="12108"/>
                        <a:pt x="24755" y="11508"/>
                        <a:pt x="26323" y="1150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sp>
          <p:nvSpPr>
            <p:cNvPr id="10" name="Google Shape;883;p26">
              <a:extLst>
                <a:ext uri="{FF2B5EF4-FFF2-40B4-BE49-F238E27FC236}">
                  <a16:creationId xmlns:a16="http://schemas.microsoft.com/office/drawing/2014/main" id="{7DE1CDD9-CA4A-A066-1E52-E80B68BAD01B}"/>
                </a:ext>
              </a:extLst>
            </p:cNvPr>
            <p:cNvSpPr/>
            <p:nvPr/>
          </p:nvSpPr>
          <p:spPr>
            <a:xfrm>
              <a:off x="7615675" y="4738650"/>
              <a:ext cx="842400" cy="250475"/>
            </a:xfrm>
            <a:custGeom>
              <a:avLst/>
              <a:gdLst/>
              <a:ahLst/>
              <a:cxnLst/>
              <a:rect l="l" t="t" r="r" b="b"/>
              <a:pathLst>
                <a:path w="33696" h="10019" extrusionOk="0">
                  <a:moveTo>
                    <a:pt x="33696" y="2240"/>
                  </a:moveTo>
                  <a:lnTo>
                    <a:pt x="0" y="10019"/>
                  </a:lnTo>
                  <a:lnTo>
                    <a:pt x="30851" y="0"/>
                  </a:lnTo>
                  <a:close/>
                </a:path>
              </a:pathLst>
            </a:custGeom>
            <a:grpFill/>
            <a:ln>
              <a:noFill/>
            </a:ln>
          </p:spPr>
          <p:txBody>
            <a:bodyPr/>
            <a:lstStyle/>
            <a:p>
              <a:endParaRPr lang="en-US"/>
            </a:p>
          </p:txBody>
        </p:sp>
      </p:grpSp>
      <p:sp>
        <p:nvSpPr>
          <p:cNvPr id="329" name="Google Shape;899;p26">
            <a:extLst>
              <a:ext uri="{FF2B5EF4-FFF2-40B4-BE49-F238E27FC236}">
                <a16:creationId xmlns:a16="http://schemas.microsoft.com/office/drawing/2014/main" id="{06597E1A-20FE-068F-A818-5B633E21BFE7}"/>
              </a:ext>
            </a:extLst>
          </p:cNvPr>
          <p:cNvSpPr txBox="1"/>
          <p:nvPr/>
        </p:nvSpPr>
        <p:spPr>
          <a:xfrm rot="780000">
            <a:off x="5502983" y="1479273"/>
            <a:ext cx="1566545" cy="4298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Montserrat" panose="00000500000000000000" pitchFamily="2" charset="0"/>
                <a:ea typeface="Times New Roman" panose="02020603050405020304"/>
                <a:cs typeface="Times New Roman" panose="02020603050405020304"/>
                <a:sym typeface="Times New Roman" panose="02020603050405020304"/>
              </a:rPr>
              <a:t>THE END</a:t>
            </a:r>
          </a:p>
        </p:txBody>
      </p:sp>
    </p:spTree>
    <p:extLst>
      <p:ext uri="{BB962C8B-B14F-4D97-AF65-F5344CB8AC3E}">
        <p14:creationId xmlns:p14="http://schemas.microsoft.com/office/powerpoint/2010/main" val="3617790568"/>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720000" y="445025"/>
            <a:ext cx="7704000" cy="63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latin typeface="Montserrat ExtraBold" panose="00000900000000000000" pitchFamily="2" charset="0"/>
              </a:rPr>
              <a:t>NỘI DUNG</a:t>
            </a:r>
          </a:p>
        </p:txBody>
      </p:sp>
      <p:sp>
        <p:nvSpPr>
          <p:cNvPr id="241" name="Google Shape;241;p31"/>
          <p:cNvSpPr txBox="1">
            <a:spLocks noGrp="1"/>
          </p:cNvSpPr>
          <p:nvPr>
            <p:ph type="title" idx="2"/>
          </p:nvPr>
        </p:nvSpPr>
        <p:spPr>
          <a:xfrm>
            <a:off x="720000" y="1499925"/>
            <a:ext cx="21996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01</a:t>
            </a:r>
          </a:p>
        </p:txBody>
      </p:sp>
      <p:sp>
        <p:nvSpPr>
          <p:cNvPr id="242" name="Google Shape;242;p31"/>
          <p:cNvSpPr txBox="1">
            <a:spLocks noGrp="1"/>
          </p:cNvSpPr>
          <p:nvPr>
            <p:ph type="title" idx="3"/>
          </p:nvPr>
        </p:nvSpPr>
        <p:spPr>
          <a:xfrm>
            <a:off x="720000" y="3085746"/>
            <a:ext cx="21996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04</a:t>
            </a:r>
          </a:p>
        </p:txBody>
      </p:sp>
      <p:sp>
        <p:nvSpPr>
          <p:cNvPr id="243" name="Google Shape;243;p31"/>
          <p:cNvSpPr txBox="1">
            <a:spLocks noGrp="1"/>
          </p:cNvSpPr>
          <p:nvPr>
            <p:ph type="title" idx="4"/>
          </p:nvPr>
        </p:nvSpPr>
        <p:spPr>
          <a:xfrm>
            <a:off x="3470100" y="1499925"/>
            <a:ext cx="2203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02</a:t>
            </a:r>
          </a:p>
        </p:txBody>
      </p:sp>
      <p:sp>
        <p:nvSpPr>
          <p:cNvPr id="244" name="Google Shape;244;p31"/>
          <p:cNvSpPr txBox="1">
            <a:spLocks noGrp="1"/>
          </p:cNvSpPr>
          <p:nvPr>
            <p:ph type="title" idx="5"/>
          </p:nvPr>
        </p:nvSpPr>
        <p:spPr>
          <a:xfrm>
            <a:off x="3470100" y="3085749"/>
            <a:ext cx="2203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05</a:t>
            </a:r>
          </a:p>
        </p:txBody>
      </p:sp>
      <p:sp>
        <p:nvSpPr>
          <p:cNvPr id="245" name="Google Shape;245;p31"/>
          <p:cNvSpPr txBox="1">
            <a:spLocks noGrp="1"/>
          </p:cNvSpPr>
          <p:nvPr>
            <p:ph type="title" idx="6"/>
          </p:nvPr>
        </p:nvSpPr>
        <p:spPr>
          <a:xfrm>
            <a:off x="6224400" y="1499925"/>
            <a:ext cx="21996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03</a:t>
            </a:r>
          </a:p>
        </p:txBody>
      </p:sp>
      <p:sp>
        <p:nvSpPr>
          <p:cNvPr id="246" name="Google Shape;246;p31"/>
          <p:cNvSpPr txBox="1">
            <a:spLocks noGrp="1"/>
          </p:cNvSpPr>
          <p:nvPr>
            <p:ph type="title" idx="7"/>
          </p:nvPr>
        </p:nvSpPr>
        <p:spPr>
          <a:xfrm>
            <a:off x="6224400" y="3085746"/>
            <a:ext cx="21996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06</a:t>
            </a:r>
          </a:p>
        </p:txBody>
      </p:sp>
      <p:sp>
        <p:nvSpPr>
          <p:cNvPr id="247" name="Google Shape;247;p31"/>
          <p:cNvSpPr txBox="1">
            <a:spLocks noGrp="1"/>
          </p:cNvSpPr>
          <p:nvPr>
            <p:ph type="subTitle" idx="1"/>
          </p:nvPr>
        </p:nvSpPr>
        <p:spPr>
          <a:xfrm>
            <a:off x="720000" y="1911400"/>
            <a:ext cx="22038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ExtraBold" panose="00000900000000000000" pitchFamily="2" charset="0"/>
              </a:rPr>
              <a:t>LÝ  DO CHỌN ĐỀ TÀI</a:t>
            </a:r>
          </a:p>
        </p:txBody>
      </p:sp>
      <p:sp>
        <p:nvSpPr>
          <p:cNvPr id="248" name="Google Shape;248;p31"/>
          <p:cNvSpPr txBox="1">
            <a:spLocks noGrp="1"/>
          </p:cNvSpPr>
          <p:nvPr>
            <p:ph type="subTitle" idx="8"/>
          </p:nvPr>
        </p:nvSpPr>
        <p:spPr>
          <a:xfrm>
            <a:off x="3470100" y="1911400"/>
            <a:ext cx="2199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ExtraBold" panose="00000900000000000000" pitchFamily="2" charset="0"/>
              </a:rPr>
              <a:t>MỤC TIÊU CỦA ĐỀ TÀI</a:t>
            </a:r>
          </a:p>
        </p:txBody>
      </p:sp>
      <p:sp>
        <p:nvSpPr>
          <p:cNvPr id="249" name="Google Shape;249;p31"/>
          <p:cNvSpPr txBox="1">
            <a:spLocks noGrp="1"/>
          </p:cNvSpPr>
          <p:nvPr>
            <p:ph type="subTitle" idx="9"/>
          </p:nvPr>
        </p:nvSpPr>
        <p:spPr>
          <a:xfrm>
            <a:off x="6220200" y="1911400"/>
            <a:ext cx="22038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ExtraBold" panose="00000900000000000000" pitchFamily="2" charset="0"/>
              </a:rPr>
              <a:t>NỘI DUNG NGHIÊN CỨU</a:t>
            </a:r>
          </a:p>
        </p:txBody>
      </p:sp>
      <p:sp>
        <p:nvSpPr>
          <p:cNvPr id="250" name="Google Shape;250;p31"/>
          <p:cNvSpPr txBox="1">
            <a:spLocks noGrp="1"/>
          </p:cNvSpPr>
          <p:nvPr>
            <p:ph type="subTitle" idx="13"/>
          </p:nvPr>
        </p:nvSpPr>
        <p:spPr>
          <a:xfrm>
            <a:off x="720000" y="3497275"/>
            <a:ext cx="2119453" cy="12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ExtraBold" panose="00000900000000000000" pitchFamily="2" charset="0"/>
              </a:rPr>
              <a:t>CÁC CÔNG NGHỆ ĐƯỢC SỬ DỤNG</a:t>
            </a:r>
          </a:p>
        </p:txBody>
      </p:sp>
      <p:sp>
        <p:nvSpPr>
          <p:cNvPr id="251" name="Google Shape;251;p31"/>
          <p:cNvSpPr txBox="1">
            <a:spLocks noGrp="1"/>
          </p:cNvSpPr>
          <p:nvPr>
            <p:ph type="subTitle" idx="14"/>
          </p:nvPr>
        </p:nvSpPr>
        <p:spPr>
          <a:xfrm>
            <a:off x="3470100" y="3497275"/>
            <a:ext cx="2199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ontserrat ExtraBold" panose="00000900000000000000" pitchFamily="2" charset="0"/>
              </a:rPr>
              <a:t>KẾT QUẢ ĐẠT ĐƯỢC</a:t>
            </a:r>
          </a:p>
        </p:txBody>
      </p:sp>
      <p:sp>
        <p:nvSpPr>
          <p:cNvPr id="252" name="Google Shape;252;p31"/>
          <p:cNvSpPr txBox="1">
            <a:spLocks noGrp="1"/>
          </p:cNvSpPr>
          <p:nvPr>
            <p:ph type="subTitle" idx="15"/>
          </p:nvPr>
        </p:nvSpPr>
        <p:spPr>
          <a:xfrm>
            <a:off x="6220200" y="3497275"/>
            <a:ext cx="22038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ontserrat ExtraBold" panose="00000900000000000000" pitchFamily="2" charset="0"/>
              </a:rPr>
              <a:t>HƯỚNG PHÁT TRIỂN</a:t>
            </a:r>
          </a:p>
        </p:txBody>
      </p:sp>
    </p:spTree>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alphaModFix/>
          </a:blip>
          <a:srcRect l="28908" t="43493" r="17025"/>
          <a:stretch/>
        </p:blipFill>
        <p:spPr>
          <a:xfrm rot="-4812664">
            <a:off x="-1562315" y="589266"/>
            <a:ext cx="5853222" cy="3964969"/>
          </a:xfrm>
          <a:prstGeom prst="rect">
            <a:avLst/>
          </a:prstGeom>
          <a:noFill/>
          <a:ln>
            <a:noFill/>
          </a:ln>
        </p:spPr>
      </p:pic>
      <p:sp>
        <p:nvSpPr>
          <p:cNvPr id="265" name="Google Shape;265;p33"/>
          <p:cNvSpPr txBox="1">
            <a:spLocks noGrp="1"/>
          </p:cNvSpPr>
          <p:nvPr>
            <p:ph type="title"/>
          </p:nvPr>
        </p:nvSpPr>
        <p:spPr>
          <a:xfrm>
            <a:off x="721895" y="2080598"/>
            <a:ext cx="6765185" cy="9823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Montserrat ExtraBold" panose="00000900000000000000" pitchFamily="2" charset="0"/>
              </a:rPr>
              <a:t>LÝ DO CHỌN ĐỀ TÀI</a:t>
            </a:r>
            <a:endParaRPr>
              <a:latin typeface="Montserrat ExtraBold" panose="00000900000000000000" pitchFamily="2" charset="0"/>
            </a:endParaRPr>
          </a:p>
        </p:txBody>
      </p:sp>
      <p:sp>
        <p:nvSpPr>
          <p:cNvPr id="267" name="Google Shape;267;p33"/>
          <p:cNvSpPr txBox="1">
            <a:spLocks noGrp="1"/>
          </p:cNvSpPr>
          <p:nvPr>
            <p:ph type="title" idx="2"/>
          </p:nvPr>
        </p:nvSpPr>
        <p:spPr>
          <a:xfrm>
            <a:off x="3875352" y="1287735"/>
            <a:ext cx="1386790"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01</a:t>
            </a:r>
            <a:endParaRPr>
              <a:latin typeface="Montserrat ExtraBold" panose="00000900000000000000" pitchFamily="2" charset="0"/>
            </a:endParaRPr>
          </a:p>
        </p:txBody>
      </p:sp>
    </p:spTree>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r="46167" b="58830"/>
          <a:stretch/>
        </p:blipFill>
        <p:spPr>
          <a:xfrm rot="-9899997" flipH="1">
            <a:off x="3809697" y="-639041"/>
            <a:ext cx="5827977" cy="2888634"/>
          </a:xfrm>
          <a:prstGeom prst="rect">
            <a:avLst/>
          </a:prstGeom>
          <a:noFill/>
          <a:ln>
            <a:noFill/>
          </a:ln>
        </p:spPr>
      </p:pic>
      <p:sp>
        <p:nvSpPr>
          <p:cNvPr id="274" name="Google Shape;27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0B0F0"/>
                </a:solidFill>
                <a:latin typeface="Montserrat ExtraBold" panose="00000900000000000000" pitchFamily="2" charset="0"/>
              </a:rPr>
              <a:t>LÝ DO CHỌN ĐỀ TÀI</a:t>
            </a:r>
          </a:p>
        </p:txBody>
      </p:sp>
      <p:sp>
        <p:nvSpPr>
          <p:cNvPr id="276" name="Google Shape;276;p34"/>
          <p:cNvSpPr txBox="1">
            <a:spLocks noGrp="1"/>
          </p:cNvSpPr>
          <p:nvPr>
            <p:ph type="subTitle" idx="2"/>
          </p:nvPr>
        </p:nvSpPr>
        <p:spPr>
          <a:xfrm>
            <a:off x="720000" y="1017725"/>
            <a:ext cx="5513291" cy="378060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800">
                <a:latin typeface="Montserrat ExtraBold" panose="00000900000000000000" pitchFamily="2" charset="0"/>
              </a:rPr>
              <a:t>Thể thao luôn là một lĩnh vực được nhiều người quan tâm. Một website tin tức thể thao cung cấp thông tin nhanh chóng, chính xác và cập nhật là rất cần thiết.</a:t>
            </a:r>
            <a:endParaRPr lang="en-US" sz="1800">
              <a:latin typeface="Montserrat ExtraBold" panose="00000900000000000000" pitchFamily="2" charset="0"/>
            </a:endParaRPr>
          </a:p>
          <a:p>
            <a:pPr marL="0" lvl="0" indent="0" algn="just" rtl="0">
              <a:spcBef>
                <a:spcPts val="0"/>
              </a:spcBef>
              <a:spcAft>
                <a:spcPts val="0"/>
              </a:spcAft>
              <a:buNone/>
            </a:pPr>
            <a:endParaRPr lang="en-US" sz="1800">
              <a:latin typeface="Montserrat ExtraBold" panose="00000900000000000000" pitchFamily="2" charset="0"/>
            </a:endParaRPr>
          </a:p>
          <a:p>
            <a:pPr marL="0" lvl="0" indent="0" algn="just" rtl="0">
              <a:spcBef>
                <a:spcPts val="0"/>
              </a:spcBef>
              <a:spcAft>
                <a:spcPts val="0"/>
              </a:spcAft>
              <a:buNone/>
            </a:pPr>
            <a:r>
              <a:rPr lang="en-US" sz="1800">
                <a:latin typeface="Montserrat ExtraBold" panose="00000900000000000000" pitchFamily="2" charset="0"/>
              </a:rPr>
              <a:t>Đề tài đáp ứng tốt yêu cầu về kiến thức lập trình web, kỹ năng quản lý dự án, và trình bày báo cáo học thuật.</a:t>
            </a:r>
          </a:p>
          <a:p>
            <a:pPr marL="0" lvl="0" indent="0" algn="just" rtl="0">
              <a:spcBef>
                <a:spcPts val="0"/>
              </a:spcBef>
              <a:spcAft>
                <a:spcPts val="0"/>
              </a:spcAft>
              <a:buNone/>
            </a:pPr>
            <a:endParaRPr lang="en-US" sz="1800">
              <a:latin typeface="Montserrat ExtraBold" panose="00000900000000000000" pitchFamily="2" charset="0"/>
            </a:endParaRPr>
          </a:p>
          <a:p>
            <a:pPr marL="0" lvl="0" indent="0" algn="just" rtl="0">
              <a:spcBef>
                <a:spcPts val="0"/>
              </a:spcBef>
              <a:spcAft>
                <a:spcPts val="0"/>
              </a:spcAft>
              <a:buNone/>
            </a:pPr>
            <a:r>
              <a:rPr lang="en-US" sz="1800">
                <a:latin typeface="Montserrat ExtraBold" panose="00000900000000000000" pitchFamily="2" charset="0"/>
              </a:rPr>
              <a:t>Học tập và nghiên cứu thêm các kiến thức mới như các Framework và các nền tảng công nghệ.</a:t>
            </a:r>
          </a:p>
          <a:p>
            <a:pPr marL="0" lvl="0" indent="0" algn="just" rtl="0">
              <a:spcBef>
                <a:spcPts val="0"/>
              </a:spcBef>
              <a:spcAft>
                <a:spcPts val="0"/>
              </a:spcAft>
              <a:buNone/>
            </a:pPr>
            <a:r>
              <a:rPr lang="en-US" sz="1800">
                <a:latin typeface="Montserrat" panose="00000500000000000000" pitchFamily="2" charset="0"/>
              </a:rPr>
              <a:t>	</a:t>
            </a:r>
            <a:endParaRPr sz="1800">
              <a:latin typeface="Montserrat" panose="00000500000000000000" pitchFamily="2" charset="0"/>
            </a:endParaRPr>
          </a:p>
        </p:txBody>
      </p:sp>
      <p:pic>
        <p:nvPicPr>
          <p:cNvPr id="282" name="Google Shape;282;p34"/>
          <p:cNvPicPr preferRelativeResize="0"/>
          <p:nvPr/>
        </p:nvPicPr>
        <p:blipFill rotWithShape="1">
          <a:blip r:embed="rId3">
            <a:alphaModFix/>
          </a:blip>
          <a:srcRect l="81081" b="47011"/>
          <a:stretch/>
        </p:blipFill>
        <p:spPr>
          <a:xfrm rot="8338326" flipH="1">
            <a:off x="-619092" y="2266735"/>
            <a:ext cx="2048071" cy="3718079"/>
          </a:xfrm>
          <a:prstGeom prst="rect">
            <a:avLst/>
          </a:prstGeom>
          <a:noFill/>
          <a:ln>
            <a:noFill/>
          </a:ln>
        </p:spPr>
      </p:pic>
      <p:pic>
        <p:nvPicPr>
          <p:cNvPr id="12" name="Picture 11" descr="A computer with paper on it&#10;&#10;Description automatically generated">
            <a:extLst>
              <a:ext uri="{FF2B5EF4-FFF2-40B4-BE49-F238E27FC236}">
                <a16:creationId xmlns:a16="http://schemas.microsoft.com/office/drawing/2014/main" id="{FAE6C24B-0CF1-1FEC-5F95-24660B61623A}"/>
              </a:ext>
            </a:extLst>
          </p:cNvPr>
          <p:cNvPicPr>
            <a:picLocks noChangeAspect="1"/>
          </p:cNvPicPr>
          <p:nvPr/>
        </p:nvPicPr>
        <p:blipFill>
          <a:blip r:embed="rId4"/>
          <a:stretch>
            <a:fillRect/>
          </a:stretch>
        </p:blipFill>
        <p:spPr>
          <a:xfrm>
            <a:off x="5835943" y="2522530"/>
            <a:ext cx="3382365" cy="2266185"/>
          </a:xfrm>
          <a:prstGeom prst="rect">
            <a:avLst/>
          </a:prstGeom>
        </p:spPr>
      </p:pic>
      <p:pic>
        <p:nvPicPr>
          <p:cNvPr id="13" name="Picture 12" descr="A red line art of a letter u&#10;&#10;Description automatically generated">
            <a:extLst>
              <a:ext uri="{FF2B5EF4-FFF2-40B4-BE49-F238E27FC236}">
                <a16:creationId xmlns:a16="http://schemas.microsoft.com/office/drawing/2014/main" id="{2949F823-7AE5-FA77-A7DF-E0304BB26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6034" y="237596"/>
            <a:ext cx="4005348" cy="2670431"/>
          </a:xfrm>
          <a:prstGeom prst="rect">
            <a:avLst/>
          </a:prstGeom>
        </p:spPr>
      </p:pic>
    </p:spTree>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alphaModFix/>
          </a:blip>
          <a:srcRect l="28908" t="43493" r="17025"/>
          <a:stretch/>
        </p:blipFill>
        <p:spPr>
          <a:xfrm rot="-4812664">
            <a:off x="-1692943" y="589264"/>
            <a:ext cx="5853222" cy="3964969"/>
          </a:xfrm>
          <a:prstGeom prst="rect">
            <a:avLst/>
          </a:prstGeom>
          <a:noFill/>
          <a:ln>
            <a:noFill/>
          </a:ln>
        </p:spPr>
      </p:pic>
      <p:sp>
        <p:nvSpPr>
          <p:cNvPr id="265" name="Google Shape;265;p33"/>
          <p:cNvSpPr txBox="1">
            <a:spLocks noGrp="1"/>
          </p:cNvSpPr>
          <p:nvPr>
            <p:ph type="title"/>
          </p:nvPr>
        </p:nvSpPr>
        <p:spPr>
          <a:xfrm>
            <a:off x="900650" y="2080598"/>
            <a:ext cx="7342700" cy="9823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Montserrat ExtraBold" panose="00000900000000000000" pitchFamily="2" charset="0"/>
              </a:rPr>
              <a:t>MỤC TIÊU CỦA ĐỀ TÀI</a:t>
            </a:r>
            <a:endParaRPr>
              <a:latin typeface="Montserrat ExtraBold" panose="00000900000000000000" pitchFamily="2" charset="0"/>
            </a:endParaRPr>
          </a:p>
        </p:txBody>
      </p:sp>
      <p:sp>
        <p:nvSpPr>
          <p:cNvPr id="267" name="Google Shape;267;p33"/>
          <p:cNvSpPr txBox="1">
            <a:spLocks noGrp="1"/>
          </p:cNvSpPr>
          <p:nvPr>
            <p:ph type="title" idx="2"/>
          </p:nvPr>
        </p:nvSpPr>
        <p:spPr>
          <a:xfrm>
            <a:off x="3875352" y="1287735"/>
            <a:ext cx="1386790"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02</a:t>
            </a:r>
            <a:endParaRPr>
              <a:latin typeface="Montserrat ExtraBold" panose="00000900000000000000" pitchFamily="2" charset="0"/>
            </a:endParaRPr>
          </a:p>
        </p:txBody>
      </p:sp>
    </p:spTree>
    <p:extLst>
      <p:ext uri="{BB962C8B-B14F-4D97-AF65-F5344CB8AC3E}">
        <p14:creationId xmlns:p14="http://schemas.microsoft.com/office/powerpoint/2010/main" val="2255793579"/>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r="46167" b="58830"/>
          <a:stretch/>
        </p:blipFill>
        <p:spPr>
          <a:xfrm rot="-9899997" flipH="1">
            <a:off x="3809697" y="-639041"/>
            <a:ext cx="5827977" cy="2888634"/>
          </a:xfrm>
          <a:prstGeom prst="rect">
            <a:avLst/>
          </a:prstGeom>
          <a:noFill/>
          <a:ln>
            <a:noFill/>
          </a:ln>
        </p:spPr>
      </p:pic>
      <p:sp>
        <p:nvSpPr>
          <p:cNvPr id="274" name="Google Shape;27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0B0F0"/>
                </a:solidFill>
                <a:latin typeface="Montserrat ExtraBold" panose="00000900000000000000" pitchFamily="2" charset="0"/>
              </a:rPr>
              <a:t>MỤC TIÊU CỦA ĐỀ TÀI</a:t>
            </a:r>
          </a:p>
        </p:txBody>
      </p:sp>
      <p:sp>
        <p:nvSpPr>
          <p:cNvPr id="276" name="Google Shape;276;p34"/>
          <p:cNvSpPr txBox="1">
            <a:spLocks noGrp="1"/>
          </p:cNvSpPr>
          <p:nvPr>
            <p:ph type="subTitle" idx="2"/>
          </p:nvPr>
        </p:nvSpPr>
        <p:spPr>
          <a:xfrm>
            <a:off x="720000" y="1017725"/>
            <a:ext cx="4965780" cy="378060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a:latin typeface="Montserrat ExtraBold" panose="00000900000000000000" pitchFamily="2" charset="0"/>
              </a:rPr>
              <a:t>Xây dựng website tin tức thể thao hoàn thiện với các module chức năng.</a:t>
            </a:r>
          </a:p>
          <a:p>
            <a:pPr marL="0" lvl="0" indent="0" algn="just" rtl="0">
              <a:spcBef>
                <a:spcPts val="0"/>
              </a:spcBef>
              <a:spcAft>
                <a:spcPts val="0"/>
              </a:spcAft>
              <a:buNone/>
            </a:pPr>
            <a:endParaRPr lang="en-US" sz="1800">
              <a:latin typeface="Montserrat ExtraBold" panose="00000900000000000000" pitchFamily="2" charset="0"/>
            </a:endParaRPr>
          </a:p>
          <a:p>
            <a:pPr marL="0" lvl="0" indent="0" algn="just" rtl="0">
              <a:spcBef>
                <a:spcPts val="0"/>
              </a:spcBef>
              <a:spcAft>
                <a:spcPts val="0"/>
              </a:spcAft>
              <a:buNone/>
            </a:pPr>
            <a:r>
              <a:rPr lang="en-US" sz="1800">
                <a:latin typeface="Montserrat ExtraBold" panose="00000900000000000000" pitchFamily="2" charset="0"/>
              </a:rPr>
              <a:t>Phát triển hệ thống quản lý nội dung: Tạo chức năng để quản trị viên có thể đăng, sửa, xóa và quản lý các bài viết liên quan đến tin tức thể thao.</a:t>
            </a:r>
          </a:p>
          <a:p>
            <a:pPr marL="0" lvl="0" indent="0" algn="just" rtl="0">
              <a:spcBef>
                <a:spcPts val="0"/>
              </a:spcBef>
              <a:spcAft>
                <a:spcPts val="0"/>
              </a:spcAft>
              <a:buNone/>
            </a:pPr>
            <a:endParaRPr lang="en-US" sz="1800">
              <a:latin typeface="Montserrat ExtraBold" panose="00000900000000000000" pitchFamily="2" charset="0"/>
            </a:endParaRPr>
          </a:p>
          <a:p>
            <a:pPr marL="0" lvl="0" indent="0" algn="just" rtl="0">
              <a:spcBef>
                <a:spcPts val="0"/>
              </a:spcBef>
              <a:spcAft>
                <a:spcPts val="0"/>
              </a:spcAft>
              <a:buNone/>
            </a:pPr>
            <a:r>
              <a:rPr lang="en-US" sz="1800">
                <a:latin typeface="Montserrat ExtraBold" panose="00000900000000000000" pitchFamily="2" charset="0"/>
              </a:rPr>
              <a:t>Hiểu cách thiết kế và triển khai hệ thống web hoàn chỉnh từ giao diện đến backend.</a:t>
            </a:r>
            <a:endParaRPr sz="1800">
              <a:latin typeface="Montserrat ExtraBold" panose="00000900000000000000" pitchFamily="2" charset="0"/>
            </a:endParaRPr>
          </a:p>
        </p:txBody>
      </p:sp>
      <p:pic>
        <p:nvPicPr>
          <p:cNvPr id="282" name="Google Shape;282;p34"/>
          <p:cNvPicPr preferRelativeResize="0"/>
          <p:nvPr/>
        </p:nvPicPr>
        <p:blipFill rotWithShape="1">
          <a:blip r:embed="rId3">
            <a:alphaModFix/>
          </a:blip>
          <a:srcRect l="81081" b="47011"/>
          <a:stretch/>
        </p:blipFill>
        <p:spPr>
          <a:xfrm rot="8338326" flipH="1">
            <a:off x="-619092" y="2266735"/>
            <a:ext cx="2048071" cy="3718079"/>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473ABD46-B0A7-EABA-1A38-17C600F83222}"/>
              </a:ext>
            </a:extLst>
          </p:cNvPr>
          <p:cNvPicPr>
            <a:picLocks noChangeAspect="1"/>
          </p:cNvPicPr>
          <p:nvPr/>
        </p:nvPicPr>
        <p:blipFill>
          <a:blip r:embed="rId4"/>
          <a:stretch>
            <a:fillRect/>
          </a:stretch>
        </p:blipFill>
        <p:spPr>
          <a:xfrm>
            <a:off x="6394231" y="137933"/>
            <a:ext cx="2106720" cy="4867633"/>
          </a:xfrm>
          <a:prstGeom prst="rect">
            <a:avLst/>
          </a:prstGeom>
        </p:spPr>
      </p:pic>
    </p:spTree>
    <p:extLst>
      <p:ext uri="{BB962C8B-B14F-4D97-AF65-F5344CB8AC3E}">
        <p14:creationId xmlns:p14="http://schemas.microsoft.com/office/powerpoint/2010/main" val="3654211840"/>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alphaModFix/>
          </a:blip>
          <a:srcRect l="28908" t="43493" r="17025"/>
          <a:stretch/>
        </p:blipFill>
        <p:spPr>
          <a:xfrm rot="-4812664">
            <a:off x="-1692943" y="589264"/>
            <a:ext cx="5853222" cy="3964969"/>
          </a:xfrm>
          <a:prstGeom prst="rect">
            <a:avLst/>
          </a:prstGeom>
          <a:noFill/>
          <a:ln>
            <a:noFill/>
          </a:ln>
        </p:spPr>
      </p:pic>
      <p:sp>
        <p:nvSpPr>
          <p:cNvPr id="265" name="Google Shape;265;p33"/>
          <p:cNvSpPr txBox="1">
            <a:spLocks noGrp="1"/>
          </p:cNvSpPr>
          <p:nvPr>
            <p:ph type="title"/>
          </p:nvPr>
        </p:nvSpPr>
        <p:spPr>
          <a:xfrm>
            <a:off x="900649" y="2080598"/>
            <a:ext cx="7933967" cy="98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ontserrat ExtraBold" panose="00000900000000000000" pitchFamily="2" charset="0"/>
              </a:rPr>
              <a:t>NỘI DUNG NGHIÊN CỨU</a:t>
            </a:r>
            <a:endParaRPr>
              <a:latin typeface="Montserrat ExtraBold" panose="00000900000000000000" pitchFamily="2" charset="0"/>
            </a:endParaRPr>
          </a:p>
        </p:txBody>
      </p:sp>
      <p:sp>
        <p:nvSpPr>
          <p:cNvPr id="267" name="Google Shape;267;p33"/>
          <p:cNvSpPr txBox="1">
            <a:spLocks noGrp="1"/>
          </p:cNvSpPr>
          <p:nvPr>
            <p:ph type="title" idx="2"/>
          </p:nvPr>
        </p:nvSpPr>
        <p:spPr>
          <a:xfrm>
            <a:off x="3875352" y="1287735"/>
            <a:ext cx="1386790"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03</a:t>
            </a:r>
            <a:endParaRPr>
              <a:latin typeface="Montserrat ExtraBold" panose="00000900000000000000" pitchFamily="2" charset="0"/>
            </a:endParaRPr>
          </a:p>
        </p:txBody>
      </p:sp>
    </p:spTree>
    <p:extLst>
      <p:ext uri="{BB962C8B-B14F-4D97-AF65-F5344CB8AC3E}">
        <p14:creationId xmlns:p14="http://schemas.microsoft.com/office/powerpoint/2010/main" val="551190615"/>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r="46167" b="58830"/>
          <a:stretch/>
        </p:blipFill>
        <p:spPr>
          <a:xfrm rot="-9899997" flipH="1">
            <a:off x="3809697" y="-639041"/>
            <a:ext cx="5827977" cy="2888634"/>
          </a:xfrm>
          <a:prstGeom prst="rect">
            <a:avLst/>
          </a:prstGeom>
          <a:noFill/>
          <a:ln>
            <a:noFill/>
          </a:ln>
        </p:spPr>
      </p:pic>
      <p:sp>
        <p:nvSpPr>
          <p:cNvPr id="274" name="Google Shape;274;p34"/>
          <p:cNvSpPr txBox="1">
            <a:spLocks noGrp="1"/>
          </p:cNvSpPr>
          <p:nvPr>
            <p:ph type="title"/>
          </p:nvPr>
        </p:nvSpPr>
        <p:spPr>
          <a:xfrm>
            <a:off x="404943" y="1195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0B0F0"/>
                </a:solidFill>
                <a:latin typeface="Montserrat ExtraBold" panose="00000900000000000000" pitchFamily="2" charset="0"/>
              </a:rPr>
              <a:t>NỘI DUNG NGHIÊN CỨU</a:t>
            </a:r>
          </a:p>
        </p:txBody>
      </p:sp>
      <p:pic>
        <p:nvPicPr>
          <p:cNvPr id="282" name="Google Shape;282;p34"/>
          <p:cNvPicPr preferRelativeResize="0"/>
          <p:nvPr/>
        </p:nvPicPr>
        <p:blipFill rotWithShape="1">
          <a:blip r:embed="rId3">
            <a:alphaModFix/>
          </a:blip>
          <a:srcRect l="81081" b="47011"/>
          <a:stretch/>
        </p:blipFill>
        <p:spPr>
          <a:xfrm rot="8338326" flipH="1">
            <a:off x="-619092" y="2266735"/>
            <a:ext cx="2048071" cy="3718079"/>
          </a:xfrm>
          <a:prstGeom prst="rect">
            <a:avLst/>
          </a:prstGeom>
          <a:noFill/>
          <a:ln>
            <a:noFill/>
          </a:ln>
        </p:spPr>
      </p:pic>
      <p:grpSp>
        <p:nvGrpSpPr>
          <p:cNvPr id="291" name="Google Shape;226;p56">
            <a:extLst>
              <a:ext uri="{FF2B5EF4-FFF2-40B4-BE49-F238E27FC236}">
                <a16:creationId xmlns:a16="http://schemas.microsoft.com/office/drawing/2014/main" id="{56B0F94D-A890-92A3-23E3-A6A396F6FE02}"/>
              </a:ext>
            </a:extLst>
          </p:cNvPr>
          <p:cNvGrpSpPr/>
          <p:nvPr/>
        </p:nvGrpSpPr>
        <p:grpSpPr>
          <a:xfrm flipH="1">
            <a:off x="516357" y="1556660"/>
            <a:ext cx="7632293" cy="953906"/>
            <a:chOff x="5522299" y="1681858"/>
            <a:chExt cx="7576095" cy="953906"/>
          </a:xfrm>
        </p:grpSpPr>
        <p:cxnSp>
          <p:nvCxnSpPr>
            <p:cNvPr id="292" name="Google Shape;227;p56">
              <a:extLst>
                <a:ext uri="{FF2B5EF4-FFF2-40B4-BE49-F238E27FC236}">
                  <a16:creationId xmlns:a16="http://schemas.microsoft.com/office/drawing/2014/main" id="{C495E3EB-CF12-C01C-BE10-655EF7EB3055}"/>
                </a:ext>
              </a:extLst>
            </p:cNvPr>
            <p:cNvCxnSpPr/>
            <p:nvPr/>
          </p:nvCxnSpPr>
          <p:spPr>
            <a:xfrm>
              <a:off x="5821294" y="2477546"/>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293" name="Google Shape;228;p56">
              <a:extLst>
                <a:ext uri="{FF2B5EF4-FFF2-40B4-BE49-F238E27FC236}">
                  <a16:creationId xmlns:a16="http://schemas.microsoft.com/office/drawing/2014/main" id="{635E71FE-6481-B1C7-A167-BA50663FE656}"/>
                </a:ext>
              </a:extLst>
            </p:cNvPr>
            <p:cNvGrpSpPr/>
            <p:nvPr/>
          </p:nvGrpSpPr>
          <p:grpSpPr>
            <a:xfrm>
              <a:off x="6017061" y="2414384"/>
              <a:ext cx="221380" cy="221380"/>
              <a:chOff x="6017061" y="2038998"/>
              <a:chExt cx="221380" cy="221380"/>
            </a:xfrm>
          </p:grpSpPr>
          <p:sp>
            <p:nvSpPr>
              <p:cNvPr id="297" name="Google Shape;229;p56">
                <a:extLst>
                  <a:ext uri="{FF2B5EF4-FFF2-40B4-BE49-F238E27FC236}">
                    <a16:creationId xmlns:a16="http://schemas.microsoft.com/office/drawing/2014/main" id="{2A56086D-E485-DEC0-E5AE-168634E47BCF}"/>
                  </a:ext>
                </a:extLst>
              </p:cNvPr>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298" name="Google Shape;230;p56">
                <a:extLst>
                  <a:ext uri="{FF2B5EF4-FFF2-40B4-BE49-F238E27FC236}">
                    <a16:creationId xmlns:a16="http://schemas.microsoft.com/office/drawing/2014/main" id="{0399FE9B-6466-3F5C-56B9-F66068E25FD8}"/>
                  </a:ext>
                </a:extLst>
              </p:cNvPr>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294" name="Google Shape;231;p56">
              <a:extLst>
                <a:ext uri="{FF2B5EF4-FFF2-40B4-BE49-F238E27FC236}">
                  <a16:creationId xmlns:a16="http://schemas.microsoft.com/office/drawing/2014/main" id="{C3DC7DAA-41B8-52AD-A84C-902967BA36A0}"/>
                </a:ext>
              </a:extLst>
            </p:cNvPr>
            <p:cNvGrpSpPr/>
            <p:nvPr/>
          </p:nvGrpSpPr>
          <p:grpSpPr>
            <a:xfrm>
              <a:off x="5522299" y="1681858"/>
              <a:ext cx="5708517" cy="612001"/>
              <a:chOff x="5522299" y="1798511"/>
              <a:chExt cx="5708517" cy="520082"/>
            </a:xfrm>
          </p:grpSpPr>
          <p:sp>
            <p:nvSpPr>
              <p:cNvPr id="295" name="Google Shape;232;p56">
                <a:extLst>
                  <a:ext uri="{FF2B5EF4-FFF2-40B4-BE49-F238E27FC236}">
                    <a16:creationId xmlns:a16="http://schemas.microsoft.com/office/drawing/2014/main" id="{72C06269-B98E-4810-1174-A861DCDF886C}"/>
                  </a:ext>
                </a:extLst>
              </p:cNvPr>
              <p:cNvSpPr/>
              <p:nvPr/>
            </p:nvSpPr>
            <p:spPr>
              <a:xfrm>
                <a:off x="5522299" y="1798511"/>
                <a:ext cx="5685277"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chemeClr val="lt1"/>
                  </a:solidFill>
                  <a:latin typeface="Montserrat"/>
                  <a:ea typeface="Montserrat"/>
                  <a:cs typeface="Montserrat"/>
                  <a:sym typeface="Montserrat"/>
                </a:endParaRPr>
              </a:p>
            </p:txBody>
          </p:sp>
          <p:sp>
            <p:nvSpPr>
              <p:cNvPr id="296" name="Google Shape;233;p56">
                <a:extLst>
                  <a:ext uri="{FF2B5EF4-FFF2-40B4-BE49-F238E27FC236}">
                    <a16:creationId xmlns:a16="http://schemas.microsoft.com/office/drawing/2014/main" id="{F8CB41CE-5DD5-BDF7-C659-16E8D9F73797}"/>
                  </a:ext>
                </a:extLst>
              </p:cNvPr>
              <p:cNvSpPr txBox="1"/>
              <p:nvPr/>
            </p:nvSpPr>
            <p:spPr>
              <a:xfrm>
                <a:off x="5668231" y="1923623"/>
                <a:ext cx="5562585"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chemeClr val="lt1"/>
                    </a:solidFill>
                    <a:latin typeface="Montserrat"/>
                    <a:ea typeface="Montserrat"/>
                    <a:cs typeface="Montserrat"/>
                    <a:sym typeface="Montserrat"/>
                  </a:rPr>
                  <a:t>Nested set model để quản lý menu </a:t>
                </a:r>
                <a:endParaRPr sz="2000" b="1" i="0" u="none" strike="noStrike" cap="none" dirty="0">
                  <a:solidFill>
                    <a:schemeClr val="lt1"/>
                  </a:solidFill>
                  <a:latin typeface="Montserrat"/>
                  <a:ea typeface="Montserrat"/>
                  <a:cs typeface="Montserrat"/>
                  <a:sym typeface="Montserrat"/>
                </a:endParaRPr>
              </a:p>
            </p:txBody>
          </p:sp>
        </p:grpSp>
      </p:grpSp>
      <p:grpSp>
        <p:nvGrpSpPr>
          <p:cNvPr id="299" name="Google Shape;235;p56">
            <a:extLst>
              <a:ext uri="{FF2B5EF4-FFF2-40B4-BE49-F238E27FC236}">
                <a16:creationId xmlns:a16="http://schemas.microsoft.com/office/drawing/2014/main" id="{6D2DE3F5-83D0-DB12-85B3-97A36C6B5B37}"/>
              </a:ext>
            </a:extLst>
          </p:cNvPr>
          <p:cNvGrpSpPr/>
          <p:nvPr/>
        </p:nvGrpSpPr>
        <p:grpSpPr>
          <a:xfrm>
            <a:off x="489704" y="701696"/>
            <a:ext cx="7658946" cy="818914"/>
            <a:chOff x="4292600" y="1818407"/>
            <a:chExt cx="7470535" cy="818914"/>
          </a:xfrm>
        </p:grpSpPr>
        <p:grpSp>
          <p:nvGrpSpPr>
            <p:cNvPr id="300" name="Google Shape;236;p56">
              <a:extLst>
                <a:ext uri="{FF2B5EF4-FFF2-40B4-BE49-F238E27FC236}">
                  <a16:creationId xmlns:a16="http://schemas.microsoft.com/office/drawing/2014/main" id="{657D0B8C-3DE3-847B-1848-4C16EB46D991}"/>
                </a:ext>
              </a:extLst>
            </p:cNvPr>
            <p:cNvGrpSpPr/>
            <p:nvPr/>
          </p:nvGrpSpPr>
          <p:grpSpPr>
            <a:xfrm>
              <a:off x="4292600" y="1822839"/>
              <a:ext cx="7470535" cy="814482"/>
              <a:chOff x="4292600" y="1822839"/>
              <a:chExt cx="7470535" cy="814482"/>
            </a:xfrm>
          </p:grpSpPr>
          <p:cxnSp>
            <p:nvCxnSpPr>
              <p:cNvPr id="302" name="Google Shape;237;p56">
                <a:extLst>
                  <a:ext uri="{FF2B5EF4-FFF2-40B4-BE49-F238E27FC236}">
                    <a16:creationId xmlns:a16="http://schemas.microsoft.com/office/drawing/2014/main" id="{F4CBA349-EA94-F361-A3D2-D452044A3239}"/>
                  </a:ext>
                </a:extLst>
              </p:cNvPr>
              <p:cNvCxnSpPr/>
              <p:nvPr/>
            </p:nvCxnSpPr>
            <p:spPr>
              <a:xfrm>
                <a:off x="4292600" y="2526631"/>
                <a:ext cx="7277100" cy="0"/>
              </a:xfrm>
              <a:prstGeom prst="straightConnector1">
                <a:avLst/>
              </a:prstGeom>
              <a:noFill/>
              <a:ln w="28575" cap="flat" cmpd="sng">
                <a:solidFill>
                  <a:schemeClr val="accent4"/>
                </a:solidFill>
                <a:prstDash val="dash"/>
                <a:round/>
                <a:headEnd type="none" w="sm" len="sm"/>
                <a:tailEnd type="none" w="sm" len="sm"/>
              </a:ln>
            </p:spPr>
          </p:cxnSp>
          <p:grpSp>
            <p:nvGrpSpPr>
              <p:cNvPr id="303" name="Google Shape;238;p56">
                <a:extLst>
                  <a:ext uri="{FF2B5EF4-FFF2-40B4-BE49-F238E27FC236}">
                    <a16:creationId xmlns:a16="http://schemas.microsoft.com/office/drawing/2014/main" id="{7942634A-21E4-FED3-3178-B429583ADB29}"/>
                  </a:ext>
                </a:extLst>
              </p:cNvPr>
              <p:cNvGrpSpPr/>
              <p:nvPr/>
            </p:nvGrpSpPr>
            <p:grpSpPr>
              <a:xfrm>
                <a:off x="5985309" y="2415941"/>
                <a:ext cx="221380" cy="221380"/>
                <a:chOff x="5985309" y="2040555"/>
                <a:chExt cx="221380" cy="221380"/>
              </a:xfrm>
            </p:grpSpPr>
            <p:sp>
              <p:nvSpPr>
                <p:cNvPr id="307" name="Google Shape;239;p56">
                  <a:extLst>
                    <a:ext uri="{FF2B5EF4-FFF2-40B4-BE49-F238E27FC236}">
                      <a16:creationId xmlns:a16="http://schemas.microsoft.com/office/drawing/2014/main" id="{4D03FAE7-F6A6-3AEA-7A43-8DB6F627E3C9}"/>
                    </a:ext>
                  </a:extLst>
                </p:cNvPr>
                <p:cNvSpPr/>
                <p:nvPr/>
              </p:nvSpPr>
              <p:spPr>
                <a:xfrm>
                  <a:off x="5985309" y="2040555"/>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308" name="Google Shape;240;p56">
                  <a:extLst>
                    <a:ext uri="{FF2B5EF4-FFF2-40B4-BE49-F238E27FC236}">
                      <a16:creationId xmlns:a16="http://schemas.microsoft.com/office/drawing/2014/main" id="{E3E5BC22-4C80-192D-E679-AE5AC440E553}"/>
                    </a:ext>
                  </a:extLst>
                </p:cNvPr>
                <p:cNvSpPr/>
                <p:nvPr/>
              </p:nvSpPr>
              <p:spPr>
                <a:xfrm>
                  <a:off x="6031617" y="2084121"/>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304" name="Google Shape;241;p56">
                <a:extLst>
                  <a:ext uri="{FF2B5EF4-FFF2-40B4-BE49-F238E27FC236}">
                    <a16:creationId xmlns:a16="http://schemas.microsoft.com/office/drawing/2014/main" id="{B7F17740-AE3C-B2BA-A9F4-E083A22D7B11}"/>
                  </a:ext>
                </a:extLst>
              </p:cNvPr>
              <p:cNvGrpSpPr/>
              <p:nvPr/>
            </p:nvGrpSpPr>
            <p:grpSpPr>
              <a:xfrm>
                <a:off x="6206688" y="1822839"/>
                <a:ext cx="5556447" cy="612001"/>
                <a:chOff x="6206688" y="1918318"/>
                <a:chExt cx="5556447" cy="520082"/>
              </a:xfrm>
            </p:grpSpPr>
            <p:sp>
              <p:nvSpPr>
                <p:cNvPr id="305" name="Google Shape;242;p56">
                  <a:extLst>
                    <a:ext uri="{FF2B5EF4-FFF2-40B4-BE49-F238E27FC236}">
                      <a16:creationId xmlns:a16="http://schemas.microsoft.com/office/drawing/2014/main" id="{BA409404-BCAD-492A-8FD5-C55E182A2D66}"/>
                    </a:ext>
                  </a:extLst>
                </p:cNvPr>
                <p:cNvSpPr/>
                <p:nvPr/>
              </p:nvSpPr>
              <p:spPr>
                <a:xfrm>
                  <a:off x="6206689" y="1918318"/>
                  <a:ext cx="5556446"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chemeClr val="lt1"/>
                    </a:solidFill>
                    <a:latin typeface="Montserrat"/>
                    <a:ea typeface="Montserrat"/>
                    <a:cs typeface="Montserrat"/>
                    <a:sym typeface="Montserrat"/>
                  </a:endParaRPr>
                </a:p>
              </p:txBody>
            </p:sp>
            <p:sp>
              <p:nvSpPr>
                <p:cNvPr id="306" name="Google Shape;243;p56">
                  <a:extLst>
                    <a:ext uri="{FF2B5EF4-FFF2-40B4-BE49-F238E27FC236}">
                      <a16:creationId xmlns:a16="http://schemas.microsoft.com/office/drawing/2014/main" id="{7708BF9A-39BB-5AC9-E87A-7748CC8B8EEE}"/>
                    </a:ext>
                  </a:extLst>
                </p:cNvPr>
                <p:cNvSpPr txBox="1"/>
                <p:nvPr/>
              </p:nvSpPr>
              <p:spPr>
                <a:xfrm>
                  <a:off x="6206688" y="2037751"/>
                  <a:ext cx="5438364"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chemeClr val="lt1"/>
                      </a:solidFill>
                      <a:latin typeface="Montserrat"/>
                      <a:ea typeface="Montserrat"/>
                      <a:cs typeface="Montserrat"/>
                      <a:sym typeface="Montserrat"/>
                    </a:rPr>
                    <a:t>Khảo</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dirty="0" err="1">
                      <a:solidFill>
                        <a:schemeClr val="lt1"/>
                      </a:solidFill>
                      <a:latin typeface="Montserrat"/>
                      <a:ea typeface="Montserrat"/>
                      <a:cs typeface="Montserrat"/>
                      <a:sym typeface="Montserrat"/>
                    </a:rPr>
                    <a:t>sát</a:t>
                  </a:r>
                  <a:r>
                    <a:rPr lang="en-US" sz="2000" b="1" dirty="0">
                      <a:solidFill>
                        <a:schemeClr val="lt1"/>
                      </a:solidFill>
                      <a:latin typeface="Montserrat"/>
                      <a:ea typeface="Montserrat"/>
                      <a:cs typeface="Montserrat"/>
                      <a:sym typeface="Montserrat"/>
                    </a:rPr>
                    <a:t>,</a:t>
                  </a:r>
                  <a:r>
                    <a:rPr lang="en-US" sz="2000" b="1" i="0" u="none" strike="noStrike" cap="none" dirty="0">
                      <a:solidFill>
                        <a:schemeClr val="lt1"/>
                      </a:solidFill>
                      <a:latin typeface="Montserrat"/>
                      <a:ea typeface="Montserrat"/>
                      <a:cs typeface="Montserrat"/>
                      <a:sym typeface="Montserrat"/>
                    </a:rPr>
                    <a:t> </a:t>
                  </a:r>
                  <a:r>
                    <a:rPr lang="en-US" sz="2000" b="1" i="0" u="none" strike="noStrike" cap="none" err="1">
                      <a:solidFill>
                        <a:schemeClr val="lt1"/>
                      </a:solidFill>
                      <a:latin typeface="Montserrat"/>
                      <a:ea typeface="Montserrat"/>
                      <a:cs typeface="Montserrat"/>
                      <a:sym typeface="Montserrat"/>
                    </a:rPr>
                    <a:t>phân</a:t>
                  </a:r>
                  <a:r>
                    <a:rPr lang="en-US" sz="2000" b="1" i="0" u="none" strike="noStrike" cap="none">
                      <a:solidFill>
                        <a:schemeClr val="lt1"/>
                      </a:solidFill>
                      <a:latin typeface="Montserrat"/>
                      <a:ea typeface="Montserrat"/>
                      <a:cs typeface="Montserrat"/>
                      <a:sym typeface="Montserrat"/>
                    </a:rPr>
                    <a:t> </a:t>
                  </a:r>
                  <a:r>
                    <a:rPr lang="en-US" sz="2000" b="1">
                      <a:solidFill>
                        <a:schemeClr val="lt1"/>
                      </a:solidFill>
                      <a:latin typeface="Montserrat"/>
                      <a:ea typeface="Montserrat"/>
                      <a:cs typeface="Montserrat"/>
                      <a:sym typeface="Montserrat"/>
                    </a:rPr>
                    <a:t>tích nghiệp vụ</a:t>
                  </a:r>
                  <a:endParaRPr sz="2000" b="1" i="0" u="none" strike="noStrike" cap="none" dirty="0">
                    <a:solidFill>
                      <a:schemeClr val="lt1"/>
                    </a:solidFill>
                    <a:latin typeface="Montserrat"/>
                    <a:ea typeface="Montserrat"/>
                    <a:cs typeface="Montserrat"/>
                    <a:sym typeface="Montserrat"/>
                  </a:endParaRPr>
                </a:p>
              </p:txBody>
            </p:sp>
          </p:grpSp>
        </p:grpSp>
        <p:pic>
          <p:nvPicPr>
            <p:cNvPr id="301" name="Google Shape;244;p56" descr="Icon&#10;&#10;Description automatically generated">
              <a:extLst>
                <a:ext uri="{FF2B5EF4-FFF2-40B4-BE49-F238E27FC236}">
                  <a16:creationId xmlns:a16="http://schemas.microsoft.com/office/drawing/2014/main" id="{5E06B604-1783-D6D3-99A5-184000955C7E}"/>
                </a:ext>
              </a:extLst>
            </p:cNvPr>
            <p:cNvPicPr preferRelativeResize="0"/>
            <p:nvPr/>
          </p:nvPicPr>
          <p:blipFill rotWithShape="1">
            <a:blip r:embed="rId4">
              <a:alphaModFix/>
            </a:blip>
            <a:srcRect/>
            <a:stretch/>
          </p:blipFill>
          <p:spPr>
            <a:xfrm>
              <a:off x="5157443" y="1818407"/>
              <a:ext cx="684063" cy="684063"/>
            </a:xfrm>
            <a:prstGeom prst="rect">
              <a:avLst/>
            </a:prstGeom>
            <a:noFill/>
            <a:ln>
              <a:noFill/>
            </a:ln>
          </p:spPr>
        </p:pic>
      </p:grpSp>
      <p:grpSp>
        <p:nvGrpSpPr>
          <p:cNvPr id="309" name="Google Shape;246;p56">
            <a:extLst>
              <a:ext uri="{FF2B5EF4-FFF2-40B4-BE49-F238E27FC236}">
                <a16:creationId xmlns:a16="http://schemas.microsoft.com/office/drawing/2014/main" id="{AE806F9F-5FED-CA9F-BFEC-C3E78DA4569E}"/>
              </a:ext>
            </a:extLst>
          </p:cNvPr>
          <p:cNvGrpSpPr/>
          <p:nvPr/>
        </p:nvGrpSpPr>
        <p:grpSpPr>
          <a:xfrm flipH="1">
            <a:off x="555887" y="3282874"/>
            <a:ext cx="7553057" cy="880829"/>
            <a:chOff x="5741104" y="1754935"/>
            <a:chExt cx="7553057" cy="880829"/>
          </a:xfrm>
        </p:grpSpPr>
        <p:cxnSp>
          <p:nvCxnSpPr>
            <p:cNvPr id="310" name="Google Shape;247;p56">
              <a:extLst>
                <a:ext uri="{FF2B5EF4-FFF2-40B4-BE49-F238E27FC236}">
                  <a16:creationId xmlns:a16="http://schemas.microsoft.com/office/drawing/2014/main" id="{DD488CB8-682B-76CA-8F4B-D356E87F8D92}"/>
                </a:ext>
              </a:extLst>
            </p:cNvPr>
            <p:cNvCxnSpPr/>
            <p:nvPr/>
          </p:nvCxnSpPr>
          <p:spPr>
            <a:xfrm>
              <a:off x="6017061" y="2504419"/>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311" name="Google Shape;248;p56">
              <a:extLst>
                <a:ext uri="{FF2B5EF4-FFF2-40B4-BE49-F238E27FC236}">
                  <a16:creationId xmlns:a16="http://schemas.microsoft.com/office/drawing/2014/main" id="{8FEBE541-0468-9FDA-DBE8-31A6B5759DBC}"/>
                </a:ext>
              </a:extLst>
            </p:cNvPr>
            <p:cNvGrpSpPr/>
            <p:nvPr/>
          </p:nvGrpSpPr>
          <p:grpSpPr>
            <a:xfrm>
              <a:off x="6017061" y="2414384"/>
              <a:ext cx="221380" cy="221380"/>
              <a:chOff x="6017061" y="2038998"/>
              <a:chExt cx="221380" cy="221380"/>
            </a:xfrm>
          </p:grpSpPr>
          <p:sp>
            <p:nvSpPr>
              <p:cNvPr id="315" name="Google Shape;249;p56">
                <a:extLst>
                  <a:ext uri="{FF2B5EF4-FFF2-40B4-BE49-F238E27FC236}">
                    <a16:creationId xmlns:a16="http://schemas.microsoft.com/office/drawing/2014/main" id="{80788FCB-F41E-2212-B0F8-1758D9B1AC27}"/>
                  </a:ext>
                </a:extLst>
              </p:cNvPr>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316" name="Google Shape;250;p56">
                <a:extLst>
                  <a:ext uri="{FF2B5EF4-FFF2-40B4-BE49-F238E27FC236}">
                    <a16:creationId xmlns:a16="http://schemas.microsoft.com/office/drawing/2014/main" id="{6E529F4B-73BA-52CA-7430-1654693ED980}"/>
                  </a:ext>
                </a:extLst>
              </p:cNvPr>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312" name="Google Shape;251;p56">
              <a:extLst>
                <a:ext uri="{FF2B5EF4-FFF2-40B4-BE49-F238E27FC236}">
                  <a16:creationId xmlns:a16="http://schemas.microsoft.com/office/drawing/2014/main" id="{8502DC27-5855-FB24-1864-73030E934C8D}"/>
                </a:ext>
              </a:extLst>
            </p:cNvPr>
            <p:cNvGrpSpPr/>
            <p:nvPr/>
          </p:nvGrpSpPr>
          <p:grpSpPr>
            <a:xfrm>
              <a:off x="5741104" y="1754935"/>
              <a:ext cx="5687744" cy="612000"/>
              <a:chOff x="5741104" y="1860613"/>
              <a:chExt cx="5687744" cy="520081"/>
            </a:xfrm>
          </p:grpSpPr>
          <p:sp>
            <p:nvSpPr>
              <p:cNvPr id="313" name="Google Shape;252;p56">
                <a:extLst>
                  <a:ext uri="{FF2B5EF4-FFF2-40B4-BE49-F238E27FC236}">
                    <a16:creationId xmlns:a16="http://schemas.microsoft.com/office/drawing/2014/main" id="{F3E288F1-70FA-3FAF-498B-D16539D6897B}"/>
                  </a:ext>
                </a:extLst>
              </p:cNvPr>
              <p:cNvSpPr/>
              <p:nvPr/>
            </p:nvSpPr>
            <p:spPr>
              <a:xfrm>
                <a:off x="5741104" y="1860613"/>
                <a:ext cx="5685276"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314" name="Google Shape;253;p56">
                <a:extLst>
                  <a:ext uri="{FF2B5EF4-FFF2-40B4-BE49-F238E27FC236}">
                    <a16:creationId xmlns:a16="http://schemas.microsoft.com/office/drawing/2014/main" id="{DC6EAAF7-9BA4-4D09-2A9D-4A64E4C22A62}"/>
                  </a:ext>
                </a:extLst>
              </p:cNvPr>
              <p:cNvSpPr txBox="1"/>
              <p:nvPr/>
            </p:nvSpPr>
            <p:spPr>
              <a:xfrm>
                <a:off x="6685156" y="1978897"/>
                <a:ext cx="4743692"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err="1">
                    <a:solidFill>
                      <a:schemeClr val="lt1"/>
                    </a:solidFill>
                    <a:latin typeface="Montserrat"/>
                    <a:ea typeface="Montserrat"/>
                    <a:cs typeface="Montserrat"/>
                    <a:sym typeface="Montserrat"/>
                  </a:rPr>
                  <a:t>Lập</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trình</a:t>
                </a:r>
                <a:r>
                  <a:rPr lang="en-US" sz="2000" b="1" dirty="0">
                    <a:solidFill>
                      <a:schemeClr val="lt1"/>
                    </a:solidFill>
                    <a:latin typeface="Montserrat"/>
                    <a:ea typeface="Montserrat"/>
                    <a:cs typeface="Montserrat"/>
                    <a:sym typeface="Montserrat"/>
                  </a:rPr>
                  <a:t> </a:t>
                </a:r>
                <a:r>
                  <a:rPr lang="en-US" sz="2000" b="1">
                    <a:solidFill>
                      <a:schemeClr val="lt1"/>
                    </a:solidFill>
                    <a:latin typeface="Montserrat"/>
                    <a:ea typeface="Montserrat"/>
                    <a:cs typeface="Montserrat"/>
                    <a:sym typeface="Montserrat"/>
                  </a:rPr>
                  <a:t>Backend với Laravel</a:t>
                </a:r>
                <a:endParaRPr sz="2000" b="1" i="0" u="none" strike="noStrike" cap="none" dirty="0">
                  <a:solidFill>
                    <a:schemeClr val="lt1"/>
                  </a:solidFill>
                  <a:latin typeface="Montserrat"/>
                  <a:ea typeface="Montserrat"/>
                  <a:cs typeface="Montserrat"/>
                  <a:sym typeface="Montserrat"/>
                </a:endParaRPr>
              </a:p>
            </p:txBody>
          </p:sp>
        </p:grpSp>
      </p:grpSp>
      <p:grpSp>
        <p:nvGrpSpPr>
          <p:cNvPr id="317" name="Google Shape;256;p56">
            <a:extLst>
              <a:ext uri="{FF2B5EF4-FFF2-40B4-BE49-F238E27FC236}">
                <a16:creationId xmlns:a16="http://schemas.microsoft.com/office/drawing/2014/main" id="{8F5683BA-DBE5-4F7D-761D-13EB0A684FA9}"/>
              </a:ext>
            </a:extLst>
          </p:cNvPr>
          <p:cNvGrpSpPr/>
          <p:nvPr/>
        </p:nvGrpSpPr>
        <p:grpSpPr>
          <a:xfrm>
            <a:off x="554255" y="2465404"/>
            <a:ext cx="7554688" cy="809415"/>
            <a:chOff x="4292600" y="1827906"/>
            <a:chExt cx="7554688" cy="809415"/>
          </a:xfrm>
        </p:grpSpPr>
        <p:cxnSp>
          <p:nvCxnSpPr>
            <p:cNvPr id="318" name="Google Shape;257;p56">
              <a:extLst>
                <a:ext uri="{FF2B5EF4-FFF2-40B4-BE49-F238E27FC236}">
                  <a16:creationId xmlns:a16="http://schemas.microsoft.com/office/drawing/2014/main" id="{53FC77DC-A0E7-603C-99FD-3744018E9636}"/>
                </a:ext>
              </a:extLst>
            </p:cNvPr>
            <p:cNvCxnSpPr/>
            <p:nvPr/>
          </p:nvCxnSpPr>
          <p:spPr>
            <a:xfrm>
              <a:off x="4292600" y="2526631"/>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319" name="Google Shape;258;p56">
              <a:extLst>
                <a:ext uri="{FF2B5EF4-FFF2-40B4-BE49-F238E27FC236}">
                  <a16:creationId xmlns:a16="http://schemas.microsoft.com/office/drawing/2014/main" id="{A95D9869-76F0-D8E9-85BA-9E802F00447B}"/>
                </a:ext>
              </a:extLst>
            </p:cNvPr>
            <p:cNvGrpSpPr/>
            <p:nvPr/>
          </p:nvGrpSpPr>
          <p:grpSpPr>
            <a:xfrm>
              <a:off x="5985309" y="2415941"/>
              <a:ext cx="221380" cy="221380"/>
              <a:chOff x="5985309" y="2040555"/>
              <a:chExt cx="221380" cy="221380"/>
            </a:xfrm>
          </p:grpSpPr>
          <p:sp>
            <p:nvSpPr>
              <p:cNvPr id="323" name="Google Shape;259;p56">
                <a:extLst>
                  <a:ext uri="{FF2B5EF4-FFF2-40B4-BE49-F238E27FC236}">
                    <a16:creationId xmlns:a16="http://schemas.microsoft.com/office/drawing/2014/main" id="{02BDD60B-BFC1-E71F-AF77-29D53FDDD6E7}"/>
                  </a:ext>
                </a:extLst>
              </p:cNvPr>
              <p:cNvSpPr/>
              <p:nvPr/>
            </p:nvSpPr>
            <p:spPr>
              <a:xfrm>
                <a:off x="5985309" y="2040555"/>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324" name="Google Shape;260;p56">
                <a:extLst>
                  <a:ext uri="{FF2B5EF4-FFF2-40B4-BE49-F238E27FC236}">
                    <a16:creationId xmlns:a16="http://schemas.microsoft.com/office/drawing/2014/main" id="{FAE28C07-0419-CE18-5559-9D85FA7E14B4}"/>
                  </a:ext>
                </a:extLst>
              </p:cNvPr>
              <p:cNvSpPr/>
              <p:nvPr/>
            </p:nvSpPr>
            <p:spPr>
              <a:xfrm>
                <a:off x="6031617" y="2084121"/>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grpSp>
        <p:grpSp>
          <p:nvGrpSpPr>
            <p:cNvPr id="320" name="Google Shape;261;p56">
              <a:extLst>
                <a:ext uri="{FF2B5EF4-FFF2-40B4-BE49-F238E27FC236}">
                  <a16:creationId xmlns:a16="http://schemas.microsoft.com/office/drawing/2014/main" id="{68D4B91A-DDFB-992B-77E0-A881D6B4B041}"/>
                </a:ext>
              </a:extLst>
            </p:cNvPr>
            <p:cNvGrpSpPr/>
            <p:nvPr/>
          </p:nvGrpSpPr>
          <p:grpSpPr>
            <a:xfrm>
              <a:off x="6162011" y="1827906"/>
              <a:ext cx="5685277" cy="612000"/>
              <a:chOff x="6162011" y="1922624"/>
              <a:chExt cx="5685277" cy="520081"/>
            </a:xfrm>
          </p:grpSpPr>
          <p:sp>
            <p:nvSpPr>
              <p:cNvPr id="321" name="Google Shape;262;p56">
                <a:extLst>
                  <a:ext uri="{FF2B5EF4-FFF2-40B4-BE49-F238E27FC236}">
                    <a16:creationId xmlns:a16="http://schemas.microsoft.com/office/drawing/2014/main" id="{FCC48883-0EAB-B945-0EB5-B2018182C369}"/>
                  </a:ext>
                </a:extLst>
              </p:cNvPr>
              <p:cNvSpPr/>
              <p:nvPr/>
            </p:nvSpPr>
            <p:spPr>
              <a:xfrm>
                <a:off x="6162011" y="1922624"/>
                <a:ext cx="5685277"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Montserrat"/>
                  <a:ea typeface="Montserrat"/>
                  <a:cs typeface="Montserrat"/>
                  <a:sym typeface="Montserrat"/>
                </a:endParaRPr>
              </a:p>
            </p:txBody>
          </p:sp>
          <p:sp>
            <p:nvSpPr>
              <p:cNvPr id="322" name="Google Shape;263;p56">
                <a:extLst>
                  <a:ext uri="{FF2B5EF4-FFF2-40B4-BE49-F238E27FC236}">
                    <a16:creationId xmlns:a16="http://schemas.microsoft.com/office/drawing/2014/main" id="{5A81D514-E6EC-4348-FA51-312E93C8E40F}"/>
                  </a:ext>
                </a:extLst>
              </p:cNvPr>
              <p:cNvSpPr txBox="1"/>
              <p:nvPr/>
            </p:nvSpPr>
            <p:spPr>
              <a:xfrm>
                <a:off x="6175211" y="1995200"/>
                <a:ext cx="5472158"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Montserrat"/>
                    <a:ea typeface="Montserrat"/>
                    <a:cs typeface="Montserrat"/>
                    <a:sym typeface="Montserrat"/>
                  </a:rPr>
                  <a:t>Nghiên cứu tích hợp đăng nhập Google</a:t>
                </a:r>
                <a:endParaRPr sz="2000" b="1" i="0" u="none" strike="noStrike" cap="none" dirty="0">
                  <a:solidFill>
                    <a:schemeClr val="lt1"/>
                  </a:solidFill>
                  <a:latin typeface="Montserrat"/>
                  <a:ea typeface="Montserrat"/>
                  <a:cs typeface="Montserrat"/>
                  <a:sym typeface="Montserrat"/>
                </a:endParaRPr>
              </a:p>
            </p:txBody>
          </p:sp>
        </p:grpSp>
      </p:grpSp>
      <p:grpSp>
        <p:nvGrpSpPr>
          <p:cNvPr id="325" name="Google Shape;266;p56">
            <a:extLst>
              <a:ext uri="{FF2B5EF4-FFF2-40B4-BE49-F238E27FC236}">
                <a16:creationId xmlns:a16="http://schemas.microsoft.com/office/drawing/2014/main" id="{076DD5B0-AB00-A532-B91F-2B3D1724F4E3}"/>
              </a:ext>
            </a:extLst>
          </p:cNvPr>
          <p:cNvGrpSpPr/>
          <p:nvPr/>
        </p:nvGrpSpPr>
        <p:grpSpPr>
          <a:xfrm>
            <a:off x="555887" y="4138310"/>
            <a:ext cx="7553057" cy="870671"/>
            <a:chOff x="4292600" y="1766650"/>
            <a:chExt cx="7553057" cy="870671"/>
          </a:xfrm>
        </p:grpSpPr>
        <p:cxnSp>
          <p:nvCxnSpPr>
            <p:cNvPr id="326" name="Google Shape;267;p56">
              <a:extLst>
                <a:ext uri="{FF2B5EF4-FFF2-40B4-BE49-F238E27FC236}">
                  <a16:creationId xmlns:a16="http://schemas.microsoft.com/office/drawing/2014/main" id="{477DDB0E-26D6-38F0-B3F2-8DDF1E31F447}"/>
                </a:ext>
              </a:extLst>
            </p:cNvPr>
            <p:cNvCxnSpPr/>
            <p:nvPr/>
          </p:nvCxnSpPr>
          <p:spPr>
            <a:xfrm>
              <a:off x="4292600" y="2526631"/>
              <a:ext cx="7277100" cy="0"/>
            </a:xfrm>
            <a:prstGeom prst="straightConnector1">
              <a:avLst/>
            </a:prstGeom>
            <a:noFill/>
            <a:ln w="28575" cap="flat" cmpd="sng">
              <a:solidFill>
                <a:schemeClr val="accent4"/>
              </a:solidFill>
              <a:prstDash val="dash"/>
              <a:round/>
              <a:headEnd type="none" w="sm" len="sm"/>
              <a:tailEnd type="none" w="sm" len="sm"/>
            </a:ln>
          </p:spPr>
        </p:cxnSp>
        <p:grpSp>
          <p:nvGrpSpPr>
            <p:cNvPr id="327" name="Google Shape;268;p56">
              <a:extLst>
                <a:ext uri="{FF2B5EF4-FFF2-40B4-BE49-F238E27FC236}">
                  <a16:creationId xmlns:a16="http://schemas.microsoft.com/office/drawing/2014/main" id="{C74D696D-5CD1-0EB4-5B77-CA797E4E766C}"/>
                </a:ext>
              </a:extLst>
            </p:cNvPr>
            <p:cNvGrpSpPr/>
            <p:nvPr/>
          </p:nvGrpSpPr>
          <p:grpSpPr>
            <a:xfrm>
              <a:off x="5985309" y="2415941"/>
              <a:ext cx="221380" cy="221380"/>
              <a:chOff x="5985309" y="2040555"/>
              <a:chExt cx="221380" cy="221380"/>
            </a:xfrm>
          </p:grpSpPr>
          <p:sp>
            <p:nvSpPr>
              <p:cNvPr id="331" name="Google Shape;269;p56">
                <a:extLst>
                  <a:ext uri="{FF2B5EF4-FFF2-40B4-BE49-F238E27FC236}">
                    <a16:creationId xmlns:a16="http://schemas.microsoft.com/office/drawing/2014/main" id="{00413B4C-2A7C-1B44-D746-1BC2D63D9771}"/>
                  </a:ext>
                </a:extLst>
              </p:cNvPr>
              <p:cNvSpPr/>
              <p:nvPr/>
            </p:nvSpPr>
            <p:spPr>
              <a:xfrm>
                <a:off x="5985309" y="2040555"/>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ontserrat"/>
                  <a:ea typeface="Montserrat"/>
                  <a:cs typeface="Montserrat"/>
                  <a:sym typeface="Montserrat"/>
                </a:endParaRPr>
              </a:p>
            </p:txBody>
          </p:sp>
          <p:sp>
            <p:nvSpPr>
              <p:cNvPr id="332" name="Google Shape;270;p56">
                <a:extLst>
                  <a:ext uri="{FF2B5EF4-FFF2-40B4-BE49-F238E27FC236}">
                    <a16:creationId xmlns:a16="http://schemas.microsoft.com/office/drawing/2014/main" id="{5AADEE76-D4CC-F91D-EA46-D87290C2C9A7}"/>
                  </a:ext>
                </a:extLst>
              </p:cNvPr>
              <p:cNvSpPr/>
              <p:nvPr/>
            </p:nvSpPr>
            <p:spPr>
              <a:xfrm>
                <a:off x="6031617" y="2084121"/>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ontserrat"/>
                  <a:ea typeface="Montserrat"/>
                  <a:cs typeface="Montserrat"/>
                  <a:sym typeface="Montserrat"/>
                </a:endParaRPr>
              </a:p>
            </p:txBody>
          </p:sp>
        </p:grpSp>
        <p:grpSp>
          <p:nvGrpSpPr>
            <p:cNvPr id="328" name="Google Shape;271;p56">
              <a:extLst>
                <a:ext uri="{FF2B5EF4-FFF2-40B4-BE49-F238E27FC236}">
                  <a16:creationId xmlns:a16="http://schemas.microsoft.com/office/drawing/2014/main" id="{0F920C5E-E275-12BF-540A-4E22366B546E}"/>
                </a:ext>
              </a:extLst>
            </p:cNvPr>
            <p:cNvGrpSpPr/>
            <p:nvPr/>
          </p:nvGrpSpPr>
          <p:grpSpPr>
            <a:xfrm>
              <a:off x="6160382" y="1766650"/>
              <a:ext cx="5685275" cy="612001"/>
              <a:chOff x="6160382" y="1870569"/>
              <a:chExt cx="5685275" cy="520082"/>
            </a:xfrm>
          </p:grpSpPr>
          <p:sp>
            <p:nvSpPr>
              <p:cNvPr id="329" name="Google Shape;272;p56">
                <a:extLst>
                  <a:ext uri="{FF2B5EF4-FFF2-40B4-BE49-F238E27FC236}">
                    <a16:creationId xmlns:a16="http://schemas.microsoft.com/office/drawing/2014/main" id="{FD107F7C-63E7-1B35-1E91-C7391439AAA7}"/>
                  </a:ext>
                </a:extLst>
              </p:cNvPr>
              <p:cNvSpPr/>
              <p:nvPr/>
            </p:nvSpPr>
            <p:spPr>
              <a:xfrm>
                <a:off x="6160382" y="1870569"/>
                <a:ext cx="5685275"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ontserrat"/>
                  <a:ea typeface="Montserrat"/>
                  <a:cs typeface="Montserrat"/>
                  <a:sym typeface="Montserrat"/>
                </a:endParaRPr>
              </a:p>
            </p:txBody>
          </p:sp>
          <p:sp>
            <p:nvSpPr>
              <p:cNvPr id="330" name="Google Shape;273;p56">
                <a:extLst>
                  <a:ext uri="{FF2B5EF4-FFF2-40B4-BE49-F238E27FC236}">
                    <a16:creationId xmlns:a16="http://schemas.microsoft.com/office/drawing/2014/main" id="{D3D78510-1C4E-6416-11B7-6B17DC69C76A}"/>
                  </a:ext>
                </a:extLst>
              </p:cNvPr>
              <p:cNvSpPr txBox="1"/>
              <p:nvPr/>
            </p:nvSpPr>
            <p:spPr>
              <a:xfrm>
                <a:off x="6173579" y="1954723"/>
                <a:ext cx="5472158" cy="339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err="1">
                    <a:solidFill>
                      <a:schemeClr val="lt1"/>
                    </a:solidFill>
                    <a:latin typeface="Montserrat"/>
                    <a:ea typeface="Montserrat"/>
                    <a:cs typeface="Montserrat"/>
                    <a:sym typeface="Montserrat"/>
                  </a:rPr>
                  <a:t>Lập</a:t>
                </a:r>
                <a:r>
                  <a:rPr lang="en-US" sz="2000" b="1" dirty="0">
                    <a:solidFill>
                      <a:schemeClr val="lt1"/>
                    </a:solidFill>
                    <a:latin typeface="Montserrat"/>
                    <a:ea typeface="Montserrat"/>
                    <a:cs typeface="Montserrat"/>
                    <a:sym typeface="Montserrat"/>
                  </a:rPr>
                  <a:t> </a:t>
                </a:r>
                <a:r>
                  <a:rPr lang="en-US" sz="2000" b="1" dirty="0" err="1">
                    <a:solidFill>
                      <a:schemeClr val="lt1"/>
                    </a:solidFill>
                    <a:latin typeface="Montserrat"/>
                    <a:ea typeface="Montserrat"/>
                    <a:cs typeface="Montserrat"/>
                    <a:sym typeface="Montserrat"/>
                  </a:rPr>
                  <a:t>trình</a:t>
                </a:r>
                <a:r>
                  <a:rPr lang="en-US" sz="2000" b="1" dirty="0">
                    <a:solidFill>
                      <a:schemeClr val="lt1"/>
                    </a:solidFill>
                    <a:latin typeface="Montserrat"/>
                    <a:ea typeface="Montserrat"/>
                    <a:cs typeface="Montserrat"/>
                    <a:sym typeface="Montserrat"/>
                  </a:rPr>
                  <a:t> </a:t>
                </a:r>
                <a:r>
                  <a:rPr lang="en-US" sz="2000" b="1" err="1">
                    <a:solidFill>
                      <a:schemeClr val="lt1"/>
                    </a:solidFill>
                    <a:latin typeface="Montserrat"/>
                    <a:ea typeface="Montserrat"/>
                    <a:cs typeface="Montserrat"/>
                    <a:sym typeface="Montserrat"/>
                  </a:rPr>
                  <a:t>giao</a:t>
                </a:r>
                <a:r>
                  <a:rPr lang="en-US" sz="2000" b="1">
                    <a:solidFill>
                      <a:schemeClr val="lt1"/>
                    </a:solidFill>
                    <a:latin typeface="Montserrat"/>
                    <a:ea typeface="Montserrat"/>
                    <a:cs typeface="Montserrat"/>
                    <a:sym typeface="Montserrat"/>
                  </a:rPr>
                  <a:t> diện với Blade Templates</a:t>
                </a:r>
                <a:endParaRPr sz="2000" b="1" i="0" u="none" strike="noStrike" cap="none" dirty="0">
                  <a:solidFill>
                    <a:schemeClr val="lt1"/>
                  </a:solidFill>
                  <a:latin typeface="Montserrat"/>
                  <a:ea typeface="Montserrat"/>
                  <a:cs typeface="Montserrat"/>
                  <a:sym typeface="Montserrat"/>
                </a:endParaRPr>
              </a:p>
            </p:txBody>
          </p:sp>
        </p:grpSp>
      </p:grpSp>
      <p:sp>
        <p:nvSpPr>
          <p:cNvPr id="345" name="AutoShape 18" descr="The Simplest Explanation of Backend API Integration Ever - Form.io">
            <a:extLst>
              <a:ext uri="{FF2B5EF4-FFF2-40B4-BE49-F238E27FC236}">
                <a16:creationId xmlns:a16="http://schemas.microsoft.com/office/drawing/2014/main" id="{8BCD2A0E-F2A4-6CD5-7507-BF3A5E364EA4}"/>
              </a:ext>
            </a:extLst>
          </p:cNvPr>
          <p:cNvSpPr>
            <a:spLocks noChangeAspect="1" noChangeArrowheads="1"/>
          </p:cNvSpPr>
          <p:nvPr/>
        </p:nvSpPr>
        <p:spPr bwMode="auto">
          <a:xfrm>
            <a:off x="3922808" y="28396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5" name="Picture 354" descr="A diagram of a company&#10;&#10;Description automatically generated">
            <a:extLst>
              <a:ext uri="{FF2B5EF4-FFF2-40B4-BE49-F238E27FC236}">
                <a16:creationId xmlns:a16="http://schemas.microsoft.com/office/drawing/2014/main" id="{EBACCD0A-C2A9-CE30-F442-E0E729B5284A}"/>
              </a:ext>
            </a:extLst>
          </p:cNvPr>
          <p:cNvPicPr preferRelativeResize="0">
            <a:picLocks/>
          </p:cNvPicPr>
          <p:nvPr/>
        </p:nvPicPr>
        <p:blipFill>
          <a:blip r:embed="rId5"/>
          <a:stretch>
            <a:fillRect/>
          </a:stretch>
        </p:blipFill>
        <p:spPr>
          <a:xfrm>
            <a:off x="1377266" y="1561018"/>
            <a:ext cx="694944" cy="685800"/>
          </a:xfrm>
          <a:prstGeom prst="rect">
            <a:avLst/>
          </a:prstGeom>
        </p:spPr>
      </p:pic>
      <p:pic>
        <p:nvPicPr>
          <p:cNvPr id="359" name="Picture 358" descr="A rainbow colored cloud with black background&#10;&#10;Description automatically generated">
            <a:extLst>
              <a:ext uri="{FF2B5EF4-FFF2-40B4-BE49-F238E27FC236}">
                <a16:creationId xmlns:a16="http://schemas.microsoft.com/office/drawing/2014/main" id="{45A61CBC-9096-CC83-1963-336373B7A834}"/>
              </a:ext>
            </a:extLst>
          </p:cNvPr>
          <p:cNvPicPr preferRelativeResize="0">
            <a:picLocks/>
          </p:cNvPicPr>
          <p:nvPr/>
        </p:nvPicPr>
        <p:blipFill>
          <a:blip r:embed="rId6"/>
          <a:stretch>
            <a:fillRect/>
          </a:stretch>
        </p:blipFill>
        <p:spPr>
          <a:xfrm>
            <a:off x="1358202" y="2394029"/>
            <a:ext cx="694944" cy="685800"/>
          </a:xfrm>
          <a:prstGeom prst="rect">
            <a:avLst/>
          </a:prstGeom>
        </p:spPr>
      </p:pic>
      <p:pic>
        <p:nvPicPr>
          <p:cNvPr id="360" name="Picture 359" descr="A red line art of a letter u&#10;&#10;Description automatically generated">
            <a:extLst>
              <a:ext uri="{FF2B5EF4-FFF2-40B4-BE49-F238E27FC236}">
                <a16:creationId xmlns:a16="http://schemas.microsoft.com/office/drawing/2014/main" id="{0D517F4E-E592-0F62-8070-2B02EBF827A1}"/>
              </a:ext>
            </a:extLst>
          </p:cNvPr>
          <p:cNvPicPr preferRelativeResize="0">
            <a:picLocks/>
          </p:cNvPicPr>
          <p:nvPr/>
        </p:nvPicPr>
        <p:blipFill>
          <a:blip r:embed="rId7" cstate="print">
            <a:extLst>
              <a:ext uri="{28A0092B-C50C-407E-A947-70E740481C1C}">
                <a14:useLocalDpi xmlns:a14="http://schemas.microsoft.com/office/drawing/2010/main" val="0"/>
              </a:ext>
            </a:extLst>
          </a:blip>
          <a:stretch>
            <a:fillRect/>
          </a:stretch>
        </p:blipFill>
        <p:spPr>
          <a:xfrm>
            <a:off x="1354607" y="3241445"/>
            <a:ext cx="694944" cy="685800"/>
          </a:xfrm>
          <a:prstGeom prst="rect">
            <a:avLst/>
          </a:prstGeom>
        </p:spPr>
      </p:pic>
      <p:pic>
        <p:nvPicPr>
          <p:cNvPr id="362" name="Picture 361" descr="A red and white logo&#10;&#10;Description automatically generated">
            <a:extLst>
              <a:ext uri="{FF2B5EF4-FFF2-40B4-BE49-F238E27FC236}">
                <a16:creationId xmlns:a16="http://schemas.microsoft.com/office/drawing/2014/main" id="{28492D71-CCB9-C2A7-EA6B-995AF02E2D6C}"/>
              </a:ext>
            </a:extLst>
          </p:cNvPr>
          <p:cNvPicPr preferRelativeResize="0">
            <a:picLocks/>
          </p:cNvPicPr>
          <p:nvPr/>
        </p:nvPicPr>
        <p:blipFill>
          <a:blip r:embed="rId8"/>
          <a:stretch>
            <a:fillRect/>
          </a:stretch>
        </p:blipFill>
        <p:spPr>
          <a:xfrm>
            <a:off x="1311013" y="4134894"/>
            <a:ext cx="694944" cy="685800"/>
          </a:xfrm>
          <a:prstGeom prst="rect">
            <a:avLst/>
          </a:prstGeom>
        </p:spPr>
      </p:pic>
    </p:spTree>
    <p:extLst>
      <p:ext uri="{BB962C8B-B14F-4D97-AF65-F5344CB8AC3E}">
        <p14:creationId xmlns:p14="http://schemas.microsoft.com/office/powerpoint/2010/main" val="362956702"/>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alphaModFix/>
          </a:blip>
          <a:srcRect l="28908" t="43493" r="17025"/>
          <a:stretch/>
        </p:blipFill>
        <p:spPr>
          <a:xfrm rot="-4812664">
            <a:off x="-1692943" y="589264"/>
            <a:ext cx="5853222" cy="3964969"/>
          </a:xfrm>
          <a:prstGeom prst="rect">
            <a:avLst/>
          </a:prstGeom>
          <a:noFill/>
          <a:ln>
            <a:noFill/>
          </a:ln>
        </p:spPr>
      </p:pic>
      <p:sp>
        <p:nvSpPr>
          <p:cNvPr id="265" name="Google Shape;265;p33"/>
          <p:cNvSpPr txBox="1">
            <a:spLocks noGrp="1"/>
          </p:cNvSpPr>
          <p:nvPr>
            <p:ph type="title"/>
          </p:nvPr>
        </p:nvSpPr>
        <p:spPr>
          <a:xfrm>
            <a:off x="894299" y="2334598"/>
            <a:ext cx="7933967" cy="98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ontserrat ExtraBold" panose="00000900000000000000" pitchFamily="2" charset="0"/>
              </a:rPr>
              <a:t>CÁC CÔNG NGHỆ ĐƯỢC SỬ DỤNG</a:t>
            </a:r>
            <a:endParaRPr>
              <a:latin typeface="Montserrat ExtraBold" panose="00000900000000000000" pitchFamily="2" charset="0"/>
            </a:endParaRPr>
          </a:p>
        </p:txBody>
      </p:sp>
      <p:sp>
        <p:nvSpPr>
          <p:cNvPr id="267" name="Google Shape;267;p33"/>
          <p:cNvSpPr txBox="1">
            <a:spLocks noGrp="1"/>
          </p:cNvSpPr>
          <p:nvPr>
            <p:ph type="title" idx="2"/>
          </p:nvPr>
        </p:nvSpPr>
        <p:spPr>
          <a:xfrm>
            <a:off x="3875352" y="1287735"/>
            <a:ext cx="1464998"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ExtraBold" panose="00000900000000000000" pitchFamily="2" charset="0"/>
              </a:rPr>
              <a:t>04</a:t>
            </a:r>
            <a:endParaRPr>
              <a:latin typeface="Montserrat ExtraBold" panose="00000900000000000000" pitchFamily="2" charset="0"/>
            </a:endParaRPr>
          </a:p>
        </p:txBody>
      </p:sp>
    </p:spTree>
    <p:extLst>
      <p:ext uri="{BB962C8B-B14F-4D97-AF65-F5344CB8AC3E}">
        <p14:creationId xmlns:p14="http://schemas.microsoft.com/office/powerpoint/2010/main" val="2064882174"/>
      </p:ext>
    </p:extLst>
  </p:cSld>
  <p:clrMapOvr>
    <a:masterClrMapping/>
  </p:clrMapOvr>
  <p:transition spd="slow">
    <p:pull/>
  </p:transition>
</p:sld>
</file>

<file path=ppt/theme/theme1.xml><?xml version="1.0" encoding="utf-8"?>
<a:theme xmlns:a="http://schemas.openxmlformats.org/drawingml/2006/main" name="Anthrax Detection Technology Project Proposal by Slidesgo">
  <a:themeElements>
    <a:clrScheme name="Simple Light">
      <a:dk1>
        <a:srgbClr val="FFFFFF"/>
      </a:dk1>
      <a:lt1>
        <a:srgbClr val="0D0045"/>
      </a:lt1>
      <a:dk2>
        <a:srgbClr val="480036"/>
      </a:dk2>
      <a:lt2>
        <a:srgbClr val="B0292E"/>
      </a:lt2>
      <a:accent1>
        <a:srgbClr val="00BCEE"/>
      </a:accent1>
      <a:accent2>
        <a:srgbClr val="860E68"/>
      </a:accent2>
      <a:accent3>
        <a:srgbClr val="CC5EB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583</Words>
  <Application>Microsoft Office PowerPoint</Application>
  <PresentationFormat>On-screen Show (16:9)</PresentationFormat>
  <Paragraphs>98</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Bai Jamjuree</vt:lpstr>
      <vt:lpstr>Times New Roman</vt:lpstr>
      <vt:lpstr>Arial</vt:lpstr>
      <vt:lpstr>Phudu SemiBold</vt:lpstr>
      <vt:lpstr>Phudu</vt:lpstr>
      <vt:lpstr>Montserrat ExtraBold</vt:lpstr>
      <vt:lpstr>Bebas Neue</vt:lpstr>
      <vt:lpstr>Montserrat</vt:lpstr>
      <vt:lpstr>Phudu Medium</vt:lpstr>
      <vt:lpstr>Anthrax Detection Technology Project Proposal by Slidesgo</vt:lpstr>
      <vt:lpstr>BẢO VỆ ĐỒ ÁN TỐT NGHIỆP NGÀNH HỆ THỐNG THÔNG TIN</vt:lpstr>
      <vt:lpstr>NỘI DUNG</vt:lpstr>
      <vt:lpstr>LÝ DO CHỌN ĐỀ TÀI</vt:lpstr>
      <vt:lpstr>LÝ DO CHỌN ĐỀ TÀI</vt:lpstr>
      <vt:lpstr>MỤC TIÊU CỦA ĐỀ TÀI</vt:lpstr>
      <vt:lpstr>MỤC TIÊU CỦA ĐỀ TÀI</vt:lpstr>
      <vt:lpstr>NỘI DUNG NGHIÊN CỨU</vt:lpstr>
      <vt:lpstr>NỘI DUNG NGHIÊN CỨU</vt:lpstr>
      <vt:lpstr>CÁC CÔNG NGHỆ ĐƯỢC SỬ DỤNG</vt:lpstr>
      <vt:lpstr>PHP</vt:lpstr>
      <vt:lpstr>LARAVEL</vt:lpstr>
      <vt:lpstr>JAVASCRIPT</vt:lpstr>
      <vt:lpstr>MYSQL</vt:lpstr>
      <vt:lpstr>KẾT QUẢ ĐẠT ĐƯỢC</vt:lpstr>
      <vt:lpstr>KẾT QUẢ ĐẠT ĐƯỢC</vt:lpstr>
      <vt:lpstr>KẾT QUẢ ĐẠT ĐƯỢC</vt:lpstr>
      <vt:lpstr>HƯỚNG PHÁT TRIỂN</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BẢO VỆ ĐỒ ÁN TỐT NGHIỆP NGÀNH HỆ THỐNG THÔNG TIN</dc:title>
  <cp:lastModifiedBy>Vũ Đình Mạnh</cp:lastModifiedBy>
  <cp:revision>15</cp:revision>
  <dcterms:modified xsi:type="dcterms:W3CDTF">2024-12-19T10:34:28Z</dcterms:modified>
</cp:coreProperties>
</file>